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0" r:id="rId3"/>
    <p:sldId id="259" r:id="rId4"/>
    <p:sldId id="271" r:id="rId5"/>
    <p:sldId id="286" r:id="rId6"/>
    <p:sldId id="285" r:id="rId7"/>
    <p:sldId id="288" r:id="rId8"/>
    <p:sldId id="289" r:id="rId9"/>
    <p:sldId id="276" r:id="rId10"/>
    <p:sldId id="277" r:id="rId11"/>
    <p:sldId id="281" r:id="rId12"/>
    <p:sldId id="279" r:id="rId13"/>
    <p:sldId id="273" r:id="rId14"/>
    <p:sldId id="27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Programs\TracerPrograms\TracerProgram2014\Tracer!Pro1_4M_NorthGualla_2018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racerPrograms\TracerPrograms\TracerProgram2014\Tracer!Pro1_4M_NorthGualla_2018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Slug-Dose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SlugDoseMethod2!$C$12:$C$68</c:f>
              <c:numCache>
                <c:formatCode>#,##0.0</c:formatCode>
                <c:ptCount val="5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13</c:v>
                </c:pt>
                <c:pt idx="4">
                  <c:v>16</c:v>
                </c:pt>
                <c:pt idx="5">
                  <c:v>19</c:v>
                </c:pt>
                <c:pt idx="6">
                  <c:v>22</c:v>
                </c:pt>
                <c:pt idx="7">
                  <c:v>25</c:v>
                </c:pt>
                <c:pt idx="8">
                  <c:v>28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40</c:v>
                </c:pt>
                <c:pt idx="13">
                  <c:v>43</c:v>
                </c:pt>
                <c:pt idx="14">
                  <c:v>46</c:v>
                </c:pt>
                <c:pt idx="15">
                  <c:v>49</c:v>
                </c:pt>
                <c:pt idx="16">
                  <c:v>52</c:v>
                </c:pt>
                <c:pt idx="17">
                  <c:v>55</c:v>
                </c:pt>
                <c:pt idx="18">
                  <c:v>58</c:v>
                </c:pt>
                <c:pt idx="19">
                  <c:v>61</c:v>
                </c:pt>
                <c:pt idx="20">
                  <c:v>64</c:v>
                </c:pt>
                <c:pt idx="21">
                  <c:v>67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  <c:pt idx="49">
                  <c:v>205</c:v>
                </c:pt>
                <c:pt idx="50">
                  <c:v>210</c:v>
                </c:pt>
                <c:pt idx="51">
                  <c:v>215</c:v>
                </c:pt>
                <c:pt idx="52">
                  <c:v>220</c:v>
                </c:pt>
                <c:pt idx="53">
                  <c:v>225</c:v>
                </c:pt>
                <c:pt idx="54">
                  <c:v>230</c:v>
                </c:pt>
                <c:pt idx="55">
                  <c:v>235</c:v>
                </c:pt>
                <c:pt idx="56">
                  <c:v>240</c:v>
                </c:pt>
              </c:numCache>
            </c:numRef>
          </c:xVal>
          <c:yVal>
            <c:numRef>
              <c:f>SlugDoseMethod2!$K$12:$K$68</c:f>
              <c:numCache>
                <c:formatCode>0.00</c:formatCode>
                <c:ptCount val="57"/>
                <c:pt idx="0">
                  <c:v>0</c:v>
                </c:pt>
                <c:pt idx="1">
                  <c:v>0.71250000000000002</c:v>
                </c:pt>
                <c:pt idx="2">
                  <c:v>1.1125</c:v>
                </c:pt>
                <c:pt idx="3">
                  <c:v>1.1925000000000001</c:v>
                </c:pt>
                <c:pt idx="4">
                  <c:v>1.1925000000000001</c:v>
                </c:pt>
                <c:pt idx="5">
                  <c:v>1.3525</c:v>
                </c:pt>
                <c:pt idx="6">
                  <c:v>1.3025</c:v>
                </c:pt>
                <c:pt idx="7">
                  <c:v>0.99250000000000005</c:v>
                </c:pt>
                <c:pt idx="8">
                  <c:v>0.96250000000000002</c:v>
                </c:pt>
                <c:pt idx="9">
                  <c:v>0.9425</c:v>
                </c:pt>
                <c:pt idx="10">
                  <c:v>0.95250000000000001</c:v>
                </c:pt>
                <c:pt idx="11">
                  <c:v>0.97250000000000003</c:v>
                </c:pt>
                <c:pt idx="12">
                  <c:v>0.95250000000000001</c:v>
                </c:pt>
                <c:pt idx="13">
                  <c:v>0.9425</c:v>
                </c:pt>
                <c:pt idx="14">
                  <c:v>0.92249999999999999</c:v>
                </c:pt>
                <c:pt idx="15">
                  <c:v>0.88149999999999995</c:v>
                </c:pt>
                <c:pt idx="16">
                  <c:v>0.86349999999999993</c:v>
                </c:pt>
                <c:pt idx="17">
                  <c:v>0.90849999999999997</c:v>
                </c:pt>
                <c:pt idx="18">
                  <c:v>0.89149999999999996</c:v>
                </c:pt>
                <c:pt idx="19">
                  <c:v>0.88449999999999995</c:v>
                </c:pt>
                <c:pt idx="20">
                  <c:v>0.88649999999999995</c:v>
                </c:pt>
                <c:pt idx="21">
                  <c:v>0.88349999999999995</c:v>
                </c:pt>
                <c:pt idx="22">
                  <c:v>0.89649999999999996</c:v>
                </c:pt>
                <c:pt idx="23">
                  <c:v>0.88249999999999995</c:v>
                </c:pt>
                <c:pt idx="24">
                  <c:v>0.86849999999999994</c:v>
                </c:pt>
                <c:pt idx="25">
                  <c:v>0.87049999999999994</c:v>
                </c:pt>
                <c:pt idx="26">
                  <c:v>0.88849999999999996</c:v>
                </c:pt>
                <c:pt idx="27">
                  <c:v>0.82050000000000001</c:v>
                </c:pt>
                <c:pt idx="28">
                  <c:v>0.84050000000000002</c:v>
                </c:pt>
                <c:pt idx="29">
                  <c:v>0.84450000000000003</c:v>
                </c:pt>
                <c:pt idx="30">
                  <c:v>0.84350000000000003</c:v>
                </c:pt>
                <c:pt idx="31">
                  <c:v>0.83050000000000002</c:v>
                </c:pt>
                <c:pt idx="32">
                  <c:v>0.83050000000000002</c:v>
                </c:pt>
                <c:pt idx="33">
                  <c:v>0.82450000000000001</c:v>
                </c:pt>
                <c:pt idx="34">
                  <c:v>0.88649999999999995</c:v>
                </c:pt>
                <c:pt idx="35">
                  <c:v>0.82350000000000001</c:v>
                </c:pt>
                <c:pt idx="36">
                  <c:v>0.80449999999999999</c:v>
                </c:pt>
                <c:pt idx="37">
                  <c:v>0.77649999999999997</c:v>
                </c:pt>
                <c:pt idx="38">
                  <c:v>0.72250000000000003</c:v>
                </c:pt>
                <c:pt idx="39">
                  <c:v>0.77649999999999997</c:v>
                </c:pt>
                <c:pt idx="40">
                  <c:v>0.78249999999999997</c:v>
                </c:pt>
                <c:pt idx="41">
                  <c:v>0.77249999999999996</c:v>
                </c:pt>
                <c:pt idx="42">
                  <c:v>0.76549999999999996</c:v>
                </c:pt>
                <c:pt idx="43">
                  <c:v>0.78049999999999997</c:v>
                </c:pt>
                <c:pt idx="44">
                  <c:v>0.77349999999999997</c:v>
                </c:pt>
                <c:pt idx="45">
                  <c:v>0.77449999999999997</c:v>
                </c:pt>
                <c:pt idx="46">
                  <c:v>0.74349999999999994</c:v>
                </c:pt>
                <c:pt idx="47">
                  <c:v>0.63749999999999996</c:v>
                </c:pt>
                <c:pt idx="48">
                  <c:v>0.70750000000000002</c:v>
                </c:pt>
                <c:pt idx="49">
                  <c:v>0.69450000000000001</c:v>
                </c:pt>
                <c:pt idx="50">
                  <c:v>0.68049999999999999</c:v>
                </c:pt>
                <c:pt idx="51">
                  <c:v>0.68049999999999999</c:v>
                </c:pt>
                <c:pt idx="52">
                  <c:v>0.67549999999999999</c:v>
                </c:pt>
                <c:pt idx="53">
                  <c:v>0.64949999999999997</c:v>
                </c:pt>
                <c:pt idx="54">
                  <c:v>0.67549999999999999</c:v>
                </c:pt>
                <c:pt idx="55">
                  <c:v>0.6825</c:v>
                </c:pt>
                <c:pt idx="56">
                  <c:v>0.6905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C3-42A2-B7B9-B9C700E98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159944"/>
        <c:axId val="369160336"/>
      </c:scatterChart>
      <c:valAx>
        <c:axId val="369159944"/>
        <c:scaling>
          <c:orientation val="minMax"/>
          <c:max val="24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Time,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160336"/>
        <c:crosses val="autoZero"/>
        <c:crossBetween val="midCat"/>
        <c:majorUnit val="10"/>
      </c:valAx>
      <c:valAx>
        <c:axId val="36916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Tracer Concentration, F </a:t>
                </a:r>
                <a:r>
                  <a:rPr lang="en-US" cap="none" baseline="0"/>
                  <a:t>mg</a:t>
                </a:r>
                <a:r>
                  <a:rPr lang="en-US"/>
                  <a:t>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159944"/>
        <c:crosses val="autoZero"/>
        <c:crossBetween val="midCat"/>
      </c:valAx>
      <c:spPr>
        <a:noFill/>
        <a:ln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Tank Exit 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SlugDoseMethod2!$C$12:$C$68</c:f>
              <c:numCache>
                <c:formatCode>#,##0.0</c:formatCode>
                <c:ptCount val="5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13</c:v>
                </c:pt>
                <c:pt idx="4">
                  <c:v>16</c:v>
                </c:pt>
                <c:pt idx="5">
                  <c:v>19</c:v>
                </c:pt>
                <c:pt idx="6">
                  <c:v>22</c:v>
                </c:pt>
                <c:pt idx="7">
                  <c:v>25</c:v>
                </c:pt>
                <c:pt idx="8">
                  <c:v>28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40</c:v>
                </c:pt>
                <c:pt idx="13">
                  <c:v>43</c:v>
                </c:pt>
                <c:pt idx="14">
                  <c:v>46</c:v>
                </c:pt>
                <c:pt idx="15">
                  <c:v>49</c:v>
                </c:pt>
                <c:pt idx="16">
                  <c:v>52</c:v>
                </c:pt>
                <c:pt idx="17">
                  <c:v>55</c:v>
                </c:pt>
                <c:pt idx="18">
                  <c:v>58</c:v>
                </c:pt>
                <c:pt idx="19">
                  <c:v>61</c:v>
                </c:pt>
                <c:pt idx="20">
                  <c:v>64</c:v>
                </c:pt>
                <c:pt idx="21">
                  <c:v>67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  <c:pt idx="49">
                  <c:v>205</c:v>
                </c:pt>
                <c:pt idx="50">
                  <c:v>210</c:v>
                </c:pt>
                <c:pt idx="51">
                  <c:v>215</c:v>
                </c:pt>
                <c:pt idx="52">
                  <c:v>220</c:v>
                </c:pt>
                <c:pt idx="53">
                  <c:v>225</c:v>
                </c:pt>
                <c:pt idx="54">
                  <c:v>230</c:v>
                </c:pt>
                <c:pt idx="55">
                  <c:v>235</c:v>
                </c:pt>
                <c:pt idx="56">
                  <c:v>240</c:v>
                </c:pt>
              </c:numCache>
            </c:numRef>
          </c:xVal>
          <c:yVal>
            <c:numRef>
              <c:f>SlugDoseMethod2!$F$12:$F$68</c:f>
              <c:numCache>
                <c:formatCode>#,##0</c:formatCode>
                <c:ptCount val="57"/>
                <c:pt idx="0">
                  <c:v>53</c:v>
                </c:pt>
                <c:pt idx="1">
                  <c:v>53</c:v>
                </c:pt>
                <c:pt idx="2">
                  <c:v>53</c:v>
                </c:pt>
                <c:pt idx="3">
                  <c:v>53</c:v>
                </c:pt>
                <c:pt idx="4">
                  <c:v>53</c:v>
                </c:pt>
                <c:pt idx="5">
                  <c:v>53</c:v>
                </c:pt>
                <c:pt idx="6">
                  <c:v>53</c:v>
                </c:pt>
                <c:pt idx="7">
                  <c:v>53</c:v>
                </c:pt>
                <c:pt idx="8">
                  <c:v>53</c:v>
                </c:pt>
                <c:pt idx="9">
                  <c:v>53</c:v>
                </c:pt>
                <c:pt idx="10">
                  <c:v>53</c:v>
                </c:pt>
                <c:pt idx="11">
                  <c:v>158</c:v>
                </c:pt>
                <c:pt idx="12">
                  <c:v>161</c:v>
                </c:pt>
                <c:pt idx="13">
                  <c:v>167</c:v>
                </c:pt>
                <c:pt idx="14">
                  <c:v>288</c:v>
                </c:pt>
                <c:pt idx="15">
                  <c:v>292</c:v>
                </c:pt>
                <c:pt idx="16">
                  <c:v>170</c:v>
                </c:pt>
                <c:pt idx="17">
                  <c:v>173</c:v>
                </c:pt>
                <c:pt idx="18">
                  <c:v>148</c:v>
                </c:pt>
                <c:pt idx="19">
                  <c:v>175</c:v>
                </c:pt>
                <c:pt idx="20">
                  <c:v>202</c:v>
                </c:pt>
                <c:pt idx="21">
                  <c:v>173</c:v>
                </c:pt>
                <c:pt idx="22">
                  <c:v>154</c:v>
                </c:pt>
                <c:pt idx="23">
                  <c:v>168</c:v>
                </c:pt>
                <c:pt idx="24">
                  <c:v>155</c:v>
                </c:pt>
                <c:pt idx="25">
                  <c:v>143</c:v>
                </c:pt>
                <c:pt idx="26">
                  <c:v>155</c:v>
                </c:pt>
                <c:pt idx="27">
                  <c:v>281</c:v>
                </c:pt>
                <c:pt idx="28">
                  <c:v>148</c:v>
                </c:pt>
                <c:pt idx="29">
                  <c:v>143</c:v>
                </c:pt>
                <c:pt idx="30">
                  <c:v>176</c:v>
                </c:pt>
                <c:pt idx="31">
                  <c:v>155</c:v>
                </c:pt>
                <c:pt idx="32">
                  <c:v>143</c:v>
                </c:pt>
                <c:pt idx="33">
                  <c:v>163</c:v>
                </c:pt>
                <c:pt idx="34">
                  <c:v>146</c:v>
                </c:pt>
                <c:pt idx="35">
                  <c:v>148</c:v>
                </c:pt>
                <c:pt idx="36">
                  <c:v>155</c:v>
                </c:pt>
                <c:pt idx="37">
                  <c:v>269</c:v>
                </c:pt>
                <c:pt idx="38">
                  <c:v>170</c:v>
                </c:pt>
                <c:pt idx="39">
                  <c:v>149</c:v>
                </c:pt>
                <c:pt idx="40">
                  <c:v>178</c:v>
                </c:pt>
                <c:pt idx="41">
                  <c:v>151</c:v>
                </c:pt>
                <c:pt idx="42">
                  <c:v>163</c:v>
                </c:pt>
                <c:pt idx="43">
                  <c:v>155</c:v>
                </c:pt>
                <c:pt idx="44">
                  <c:v>148</c:v>
                </c:pt>
                <c:pt idx="45">
                  <c:v>159</c:v>
                </c:pt>
                <c:pt idx="46">
                  <c:v>285</c:v>
                </c:pt>
                <c:pt idx="47">
                  <c:v>153</c:v>
                </c:pt>
                <c:pt idx="48">
                  <c:v>161</c:v>
                </c:pt>
                <c:pt idx="49">
                  <c:v>155</c:v>
                </c:pt>
                <c:pt idx="50">
                  <c:v>162</c:v>
                </c:pt>
                <c:pt idx="51">
                  <c:v>156</c:v>
                </c:pt>
                <c:pt idx="52">
                  <c:v>159</c:v>
                </c:pt>
                <c:pt idx="53">
                  <c:v>151</c:v>
                </c:pt>
                <c:pt idx="54">
                  <c:v>154</c:v>
                </c:pt>
                <c:pt idx="55">
                  <c:v>168</c:v>
                </c:pt>
                <c:pt idx="56">
                  <c:v>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39-4994-A331-96F7AFE7E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159944"/>
        <c:axId val="369160336"/>
      </c:scatterChart>
      <c:valAx>
        <c:axId val="369159944"/>
        <c:scaling>
          <c:orientation val="minMax"/>
          <c:max val="24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Time,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160336"/>
        <c:crosses val="autoZero"/>
        <c:crossBetween val="midCat"/>
        <c:majorUnit val="10"/>
      </c:valAx>
      <c:valAx>
        <c:axId val="36916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Exit Flow, gpm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159944"/>
        <c:crosses val="autoZero"/>
        <c:crossBetween val="midCat"/>
      </c:valAx>
      <c:spPr>
        <a:noFill/>
        <a:ln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F71ED-C37B-49ED-8E91-B68CC80572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7D9061-5961-4594-BB16-CBF15F168A07}">
      <dgm:prSet/>
      <dgm:spPr/>
      <dgm:t>
        <a:bodyPr/>
        <a:lstStyle/>
        <a:p>
          <a:r>
            <a:rPr lang="en-US"/>
            <a:t>Summary of Tracer Results</a:t>
          </a:r>
        </a:p>
      </dgm:t>
    </dgm:pt>
    <dgm:pt modelId="{3C5A9971-F003-4083-9174-D5D67DC62661}" type="parTrans" cxnId="{3506D216-6171-41CE-AABD-337443F3FF4D}">
      <dgm:prSet/>
      <dgm:spPr/>
      <dgm:t>
        <a:bodyPr/>
        <a:lstStyle/>
        <a:p>
          <a:endParaRPr lang="en-US"/>
        </a:p>
      </dgm:t>
    </dgm:pt>
    <dgm:pt modelId="{49DF2CC5-A22C-4B66-807E-EAE92041F0C5}" type="sibTrans" cxnId="{3506D216-6171-41CE-AABD-337443F3FF4D}">
      <dgm:prSet/>
      <dgm:spPr/>
      <dgm:t>
        <a:bodyPr/>
        <a:lstStyle/>
        <a:p>
          <a:endParaRPr lang="en-US"/>
        </a:p>
      </dgm:t>
    </dgm:pt>
    <dgm:pt modelId="{4A21A954-6C42-4655-BB8B-BA1DAB21822D}">
      <dgm:prSet/>
      <dgm:spPr/>
      <dgm:t>
        <a:bodyPr/>
        <a:lstStyle/>
        <a:p>
          <a:r>
            <a:rPr lang="en-US" dirty="0"/>
            <a:t>Reactor Design</a:t>
          </a:r>
        </a:p>
      </dgm:t>
    </dgm:pt>
    <dgm:pt modelId="{5AF496D3-E861-42AE-BB3D-92605F73638B}" type="parTrans" cxnId="{9E0F60FB-A363-4C41-A402-0966D32BBF80}">
      <dgm:prSet/>
      <dgm:spPr/>
      <dgm:t>
        <a:bodyPr/>
        <a:lstStyle/>
        <a:p>
          <a:endParaRPr lang="en-US"/>
        </a:p>
      </dgm:t>
    </dgm:pt>
    <dgm:pt modelId="{FDF39949-1884-4367-ABBC-A768A1266EE1}" type="sibTrans" cxnId="{9E0F60FB-A363-4C41-A402-0966D32BBF80}">
      <dgm:prSet/>
      <dgm:spPr/>
      <dgm:t>
        <a:bodyPr/>
        <a:lstStyle/>
        <a:p>
          <a:endParaRPr lang="en-US"/>
        </a:p>
      </dgm:t>
    </dgm:pt>
    <dgm:pt modelId="{DEB6DDDC-1BC4-4874-8D7A-2B9025C8B9C8}">
      <dgm:prSet/>
      <dgm:spPr/>
      <dgm:t>
        <a:bodyPr/>
        <a:lstStyle/>
        <a:p>
          <a:r>
            <a:rPr lang="en-US" dirty="0"/>
            <a:t>Tracer Sample Location</a:t>
          </a:r>
        </a:p>
      </dgm:t>
    </dgm:pt>
    <dgm:pt modelId="{B086DD73-6DDB-462E-935A-010CDEC47951}" type="parTrans" cxnId="{0C928340-FFAD-4D35-8CFA-1BE1C81B861C}">
      <dgm:prSet/>
      <dgm:spPr/>
      <dgm:t>
        <a:bodyPr/>
        <a:lstStyle/>
        <a:p>
          <a:endParaRPr lang="en-US"/>
        </a:p>
      </dgm:t>
    </dgm:pt>
    <dgm:pt modelId="{EAE24CFB-5054-4BFC-9D74-AE800AAB647A}" type="sibTrans" cxnId="{0C928340-FFAD-4D35-8CFA-1BE1C81B861C}">
      <dgm:prSet/>
      <dgm:spPr/>
      <dgm:t>
        <a:bodyPr/>
        <a:lstStyle/>
        <a:p>
          <a:endParaRPr lang="en-US"/>
        </a:p>
      </dgm:t>
    </dgm:pt>
    <dgm:pt modelId="{8F8B09A8-F917-4857-9324-8FD9043C2140}">
      <dgm:prSet/>
      <dgm:spPr/>
      <dgm:t>
        <a:bodyPr/>
        <a:lstStyle/>
        <a:p>
          <a:r>
            <a:rPr lang="en-US" dirty="0"/>
            <a:t>Graph 1: Slug-Dose Curve</a:t>
          </a:r>
        </a:p>
      </dgm:t>
    </dgm:pt>
    <dgm:pt modelId="{2FA809F9-E428-4961-9503-434881A54B3E}" type="parTrans" cxnId="{47BDB291-F755-4398-A86C-5188BA5BFDB3}">
      <dgm:prSet/>
      <dgm:spPr/>
      <dgm:t>
        <a:bodyPr/>
        <a:lstStyle/>
        <a:p>
          <a:endParaRPr lang="en-US"/>
        </a:p>
      </dgm:t>
    </dgm:pt>
    <dgm:pt modelId="{697C854A-BB9C-4A28-85B0-F6F803D93965}" type="sibTrans" cxnId="{47BDB291-F755-4398-A86C-5188BA5BFDB3}">
      <dgm:prSet/>
      <dgm:spPr/>
      <dgm:t>
        <a:bodyPr/>
        <a:lstStyle/>
        <a:p>
          <a:endParaRPr lang="en-US"/>
        </a:p>
      </dgm:t>
    </dgm:pt>
    <dgm:pt modelId="{7D21A512-CCD0-45F6-9E4C-1B93C856960B}">
      <dgm:prSet/>
      <dgm:spPr/>
      <dgm:t>
        <a:bodyPr/>
        <a:lstStyle/>
        <a:p>
          <a:r>
            <a:rPr lang="en-US" dirty="0"/>
            <a:t>Purpose of a Tracer Test</a:t>
          </a:r>
        </a:p>
      </dgm:t>
    </dgm:pt>
    <dgm:pt modelId="{C5083318-3C10-47A0-8D58-843207856933}" type="parTrans" cxnId="{12939F94-6B83-4DD8-A97E-3BF3D312C4C5}">
      <dgm:prSet/>
      <dgm:spPr/>
      <dgm:t>
        <a:bodyPr/>
        <a:lstStyle/>
        <a:p>
          <a:endParaRPr lang="en-US"/>
        </a:p>
      </dgm:t>
    </dgm:pt>
    <dgm:pt modelId="{80F840AF-9CC1-4599-8CCD-B75FBF661E15}" type="sibTrans" cxnId="{12939F94-6B83-4DD8-A97E-3BF3D312C4C5}">
      <dgm:prSet/>
      <dgm:spPr/>
      <dgm:t>
        <a:bodyPr/>
        <a:lstStyle/>
        <a:p>
          <a:endParaRPr lang="en-US"/>
        </a:p>
      </dgm:t>
    </dgm:pt>
    <dgm:pt modelId="{FC3EDCBD-9081-4363-A7BA-327994B473D2}">
      <dgm:prSet/>
      <dgm:spPr/>
      <dgm:t>
        <a:bodyPr/>
        <a:lstStyle/>
        <a:p>
          <a:r>
            <a:rPr lang="en-US" dirty="0"/>
            <a:t>Disinfection Exposure Time of Fluid in Vessel for Determining Ct</a:t>
          </a:r>
          <a:r>
            <a:rPr lang="en-US" baseline="-25000" dirty="0"/>
            <a:t>10</a:t>
          </a:r>
          <a:endParaRPr lang="en-US" dirty="0"/>
        </a:p>
      </dgm:t>
    </dgm:pt>
    <dgm:pt modelId="{F208F9B2-35B3-4184-9431-989C2421100F}" type="parTrans" cxnId="{BCB31963-6FA0-404B-80BF-806E99AB9200}">
      <dgm:prSet/>
      <dgm:spPr/>
      <dgm:t>
        <a:bodyPr/>
        <a:lstStyle/>
        <a:p>
          <a:endParaRPr lang="en-US"/>
        </a:p>
      </dgm:t>
    </dgm:pt>
    <dgm:pt modelId="{E3E6BF2E-1BBF-4750-9E3E-49752B01738C}" type="sibTrans" cxnId="{BCB31963-6FA0-404B-80BF-806E99AB9200}">
      <dgm:prSet/>
      <dgm:spPr/>
      <dgm:t>
        <a:bodyPr/>
        <a:lstStyle/>
        <a:p>
          <a:endParaRPr lang="en-US"/>
        </a:p>
      </dgm:t>
    </dgm:pt>
    <dgm:pt modelId="{D22D6488-3862-4EA9-B1F4-D4C030844C83}">
      <dgm:prSet/>
      <dgm:spPr/>
      <dgm:t>
        <a:bodyPr/>
        <a:lstStyle/>
        <a:p>
          <a:r>
            <a:rPr lang="en-US"/>
            <a:t>Ct</a:t>
          </a:r>
          <a:r>
            <a:rPr lang="en-US" baseline="-25000"/>
            <a:t>10</a:t>
          </a:r>
          <a:r>
            <a:rPr lang="en-US"/>
            <a:t> Value</a:t>
          </a:r>
        </a:p>
      </dgm:t>
    </dgm:pt>
    <dgm:pt modelId="{B242459A-6A1F-4E93-9D51-CB36E2CA6ACD}" type="parTrans" cxnId="{C975640B-5BED-4C82-AFE8-EF71CA96C0F5}">
      <dgm:prSet/>
      <dgm:spPr/>
      <dgm:t>
        <a:bodyPr/>
        <a:lstStyle/>
        <a:p>
          <a:endParaRPr lang="en-US"/>
        </a:p>
      </dgm:t>
    </dgm:pt>
    <dgm:pt modelId="{308511AC-4DDC-4780-BADD-AD2DA7CE76A7}" type="sibTrans" cxnId="{C975640B-5BED-4C82-AFE8-EF71CA96C0F5}">
      <dgm:prSet/>
      <dgm:spPr/>
      <dgm:t>
        <a:bodyPr/>
        <a:lstStyle/>
        <a:p>
          <a:endParaRPr lang="en-US"/>
        </a:p>
      </dgm:t>
    </dgm:pt>
    <dgm:pt modelId="{9AD4909F-68E8-4B49-8616-68D6D0762900}">
      <dgm:prSet/>
      <dgm:spPr/>
      <dgm:t>
        <a:bodyPr/>
        <a:lstStyle/>
        <a:p>
          <a:r>
            <a:rPr lang="en-US"/>
            <a:t>Baffling Factor (BF)</a:t>
          </a:r>
        </a:p>
      </dgm:t>
    </dgm:pt>
    <dgm:pt modelId="{24293C9D-A791-4ED7-86F1-4699EBA588F5}" type="parTrans" cxnId="{30125F7D-CB63-4A11-A96D-88B6FE08A038}">
      <dgm:prSet/>
      <dgm:spPr/>
      <dgm:t>
        <a:bodyPr/>
        <a:lstStyle/>
        <a:p>
          <a:endParaRPr lang="en-US"/>
        </a:p>
      </dgm:t>
    </dgm:pt>
    <dgm:pt modelId="{7162FC2E-F4DB-4AD4-B169-6854447D1054}" type="sibTrans" cxnId="{30125F7D-CB63-4A11-A96D-88B6FE08A038}">
      <dgm:prSet/>
      <dgm:spPr/>
      <dgm:t>
        <a:bodyPr/>
        <a:lstStyle/>
        <a:p>
          <a:endParaRPr lang="en-US"/>
        </a:p>
      </dgm:t>
    </dgm:pt>
    <dgm:pt modelId="{B9450B8D-4A1B-4E26-ACD3-B12F2307BBD6}">
      <dgm:prSet/>
      <dgm:spPr/>
      <dgm:t>
        <a:bodyPr/>
        <a:lstStyle/>
        <a:p>
          <a:r>
            <a:rPr lang="en-US"/>
            <a:t>Tracer Test Methods</a:t>
          </a:r>
        </a:p>
      </dgm:t>
    </dgm:pt>
    <dgm:pt modelId="{89D77504-338E-4397-BFDD-3F53FB1211BA}" type="parTrans" cxnId="{D6293772-53E7-47A4-BDBA-6717498C1EBF}">
      <dgm:prSet/>
      <dgm:spPr/>
      <dgm:t>
        <a:bodyPr/>
        <a:lstStyle/>
        <a:p>
          <a:endParaRPr lang="en-US"/>
        </a:p>
      </dgm:t>
    </dgm:pt>
    <dgm:pt modelId="{CF5742C1-44DC-427C-8BC8-250557C9D33D}" type="sibTrans" cxnId="{D6293772-53E7-47A4-BDBA-6717498C1EBF}">
      <dgm:prSet/>
      <dgm:spPr/>
      <dgm:t>
        <a:bodyPr/>
        <a:lstStyle/>
        <a:p>
          <a:endParaRPr lang="en-US"/>
        </a:p>
      </dgm:t>
    </dgm:pt>
    <dgm:pt modelId="{3BF11836-DE84-4ADC-BD8A-82B8CA9B33DE}">
      <dgm:prSet/>
      <dgm:spPr/>
      <dgm:t>
        <a:bodyPr/>
        <a:lstStyle/>
        <a:p>
          <a:r>
            <a:rPr lang="en-US"/>
            <a:t>Method of Analysis and Equipment</a:t>
          </a:r>
        </a:p>
      </dgm:t>
    </dgm:pt>
    <dgm:pt modelId="{546709F8-4960-432D-B838-9BF589749F3F}" type="parTrans" cxnId="{893A4150-B868-4366-B4B7-373A3E6DE26B}">
      <dgm:prSet/>
      <dgm:spPr/>
      <dgm:t>
        <a:bodyPr/>
        <a:lstStyle/>
        <a:p>
          <a:endParaRPr lang="en-US"/>
        </a:p>
      </dgm:t>
    </dgm:pt>
    <dgm:pt modelId="{591C3403-71F0-40D1-BD59-2C575AFF38FB}" type="sibTrans" cxnId="{893A4150-B868-4366-B4B7-373A3E6DE26B}">
      <dgm:prSet/>
      <dgm:spPr/>
      <dgm:t>
        <a:bodyPr/>
        <a:lstStyle/>
        <a:p>
          <a:endParaRPr lang="en-US"/>
        </a:p>
      </dgm:t>
    </dgm:pt>
    <dgm:pt modelId="{74DA1B98-EFD2-4A8B-B8BE-324AEFFC7EAA}" type="pres">
      <dgm:prSet presAssocID="{904F71ED-C37B-49ED-8E91-B68CC80572A4}" presName="vert0" presStyleCnt="0">
        <dgm:presLayoutVars>
          <dgm:dir/>
          <dgm:animOne val="branch"/>
          <dgm:animLvl val="lvl"/>
        </dgm:presLayoutVars>
      </dgm:prSet>
      <dgm:spPr/>
    </dgm:pt>
    <dgm:pt modelId="{6A1A3760-A504-4FBC-939A-01FE47D22D3B}" type="pres">
      <dgm:prSet presAssocID="{797D9061-5961-4594-BB16-CBF15F168A07}" presName="thickLine" presStyleLbl="alignNode1" presStyleIdx="0" presStyleCnt="10"/>
      <dgm:spPr/>
    </dgm:pt>
    <dgm:pt modelId="{7F1E4473-E453-4F74-AC3C-1273F6E3B4C0}" type="pres">
      <dgm:prSet presAssocID="{797D9061-5961-4594-BB16-CBF15F168A07}" presName="horz1" presStyleCnt="0"/>
      <dgm:spPr/>
    </dgm:pt>
    <dgm:pt modelId="{A3068455-A45E-4E01-BC33-841E28FDC2F5}" type="pres">
      <dgm:prSet presAssocID="{797D9061-5961-4594-BB16-CBF15F168A07}" presName="tx1" presStyleLbl="revTx" presStyleIdx="0" presStyleCnt="10"/>
      <dgm:spPr/>
    </dgm:pt>
    <dgm:pt modelId="{370ED04F-A29D-4E8C-B4DD-38456146553A}" type="pres">
      <dgm:prSet presAssocID="{797D9061-5961-4594-BB16-CBF15F168A07}" presName="vert1" presStyleCnt="0"/>
      <dgm:spPr/>
    </dgm:pt>
    <dgm:pt modelId="{6A5287F7-DEBF-4FEE-A79E-77250C56882C}" type="pres">
      <dgm:prSet presAssocID="{4A21A954-6C42-4655-BB8B-BA1DAB21822D}" presName="thickLine" presStyleLbl="alignNode1" presStyleIdx="1" presStyleCnt="10"/>
      <dgm:spPr/>
    </dgm:pt>
    <dgm:pt modelId="{C59B9729-A9E7-4D46-ACFC-63197FE2DB2D}" type="pres">
      <dgm:prSet presAssocID="{4A21A954-6C42-4655-BB8B-BA1DAB21822D}" presName="horz1" presStyleCnt="0"/>
      <dgm:spPr/>
    </dgm:pt>
    <dgm:pt modelId="{55BA3666-2969-4F36-BEDB-6F4F5A0D3BE1}" type="pres">
      <dgm:prSet presAssocID="{4A21A954-6C42-4655-BB8B-BA1DAB21822D}" presName="tx1" presStyleLbl="revTx" presStyleIdx="1" presStyleCnt="10"/>
      <dgm:spPr/>
    </dgm:pt>
    <dgm:pt modelId="{37D1B819-AEB5-4AD1-93F8-A9E1138A8A56}" type="pres">
      <dgm:prSet presAssocID="{4A21A954-6C42-4655-BB8B-BA1DAB21822D}" presName="vert1" presStyleCnt="0"/>
      <dgm:spPr/>
    </dgm:pt>
    <dgm:pt modelId="{39865657-27BC-4532-8ED8-633A7F0B131E}" type="pres">
      <dgm:prSet presAssocID="{DEB6DDDC-1BC4-4874-8D7A-2B9025C8B9C8}" presName="thickLine" presStyleLbl="alignNode1" presStyleIdx="2" presStyleCnt="10"/>
      <dgm:spPr/>
    </dgm:pt>
    <dgm:pt modelId="{CF1A463A-C8AE-4997-A13D-53F8672D36BC}" type="pres">
      <dgm:prSet presAssocID="{DEB6DDDC-1BC4-4874-8D7A-2B9025C8B9C8}" presName="horz1" presStyleCnt="0"/>
      <dgm:spPr/>
    </dgm:pt>
    <dgm:pt modelId="{2E8893BF-742F-437A-8539-6614FF02CB94}" type="pres">
      <dgm:prSet presAssocID="{DEB6DDDC-1BC4-4874-8D7A-2B9025C8B9C8}" presName="tx1" presStyleLbl="revTx" presStyleIdx="2" presStyleCnt="10"/>
      <dgm:spPr/>
    </dgm:pt>
    <dgm:pt modelId="{29F9DE11-DF78-4D28-A1ED-A76854E843AA}" type="pres">
      <dgm:prSet presAssocID="{DEB6DDDC-1BC4-4874-8D7A-2B9025C8B9C8}" presName="vert1" presStyleCnt="0"/>
      <dgm:spPr/>
    </dgm:pt>
    <dgm:pt modelId="{6AA53CAD-B901-44F1-9FF9-39D5D353C0A5}" type="pres">
      <dgm:prSet presAssocID="{8F8B09A8-F917-4857-9324-8FD9043C2140}" presName="thickLine" presStyleLbl="alignNode1" presStyleIdx="3" presStyleCnt="10"/>
      <dgm:spPr/>
    </dgm:pt>
    <dgm:pt modelId="{34426B10-1351-481A-BE20-1F113CCED634}" type="pres">
      <dgm:prSet presAssocID="{8F8B09A8-F917-4857-9324-8FD9043C2140}" presName="horz1" presStyleCnt="0"/>
      <dgm:spPr/>
    </dgm:pt>
    <dgm:pt modelId="{CD10230A-3C32-498B-BFDF-BC8ED50C6510}" type="pres">
      <dgm:prSet presAssocID="{8F8B09A8-F917-4857-9324-8FD9043C2140}" presName="tx1" presStyleLbl="revTx" presStyleIdx="3" presStyleCnt="10"/>
      <dgm:spPr/>
    </dgm:pt>
    <dgm:pt modelId="{1FC8DAAB-814A-40AE-AE75-E3E39E6C1A21}" type="pres">
      <dgm:prSet presAssocID="{8F8B09A8-F917-4857-9324-8FD9043C2140}" presName="vert1" presStyleCnt="0"/>
      <dgm:spPr/>
    </dgm:pt>
    <dgm:pt modelId="{0E84A91B-A7BB-43F4-ACC5-CE3BC586C81E}" type="pres">
      <dgm:prSet presAssocID="{7D21A512-CCD0-45F6-9E4C-1B93C856960B}" presName="thickLine" presStyleLbl="alignNode1" presStyleIdx="4" presStyleCnt="10"/>
      <dgm:spPr/>
    </dgm:pt>
    <dgm:pt modelId="{441CB831-0A78-45B3-A3CE-0E2420DA5A3C}" type="pres">
      <dgm:prSet presAssocID="{7D21A512-CCD0-45F6-9E4C-1B93C856960B}" presName="horz1" presStyleCnt="0"/>
      <dgm:spPr/>
    </dgm:pt>
    <dgm:pt modelId="{0883FE67-3E7C-4246-A63B-3939AC77826E}" type="pres">
      <dgm:prSet presAssocID="{7D21A512-CCD0-45F6-9E4C-1B93C856960B}" presName="tx1" presStyleLbl="revTx" presStyleIdx="4" presStyleCnt="10"/>
      <dgm:spPr/>
    </dgm:pt>
    <dgm:pt modelId="{5B89D8E9-53DA-4AED-8800-02F295F77F97}" type="pres">
      <dgm:prSet presAssocID="{7D21A512-CCD0-45F6-9E4C-1B93C856960B}" presName="vert1" presStyleCnt="0"/>
      <dgm:spPr/>
    </dgm:pt>
    <dgm:pt modelId="{8EA42D1E-ABBB-465C-A684-B146EC8DF3B3}" type="pres">
      <dgm:prSet presAssocID="{FC3EDCBD-9081-4363-A7BA-327994B473D2}" presName="thickLine" presStyleLbl="alignNode1" presStyleIdx="5" presStyleCnt="10"/>
      <dgm:spPr/>
    </dgm:pt>
    <dgm:pt modelId="{BEA484C4-FE4B-4450-8C10-9155C8F88A67}" type="pres">
      <dgm:prSet presAssocID="{FC3EDCBD-9081-4363-A7BA-327994B473D2}" presName="horz1" presStyleCnt="0"/>
      <dgm:spPr/>
    </dgm:pt>
    <dgm:pt modelId="{06C84445-7808-49FB-AB96-C836AD295E94}" type="pres">
      <dgm:prSet presAssocID="{FC3EDCBD-9081-4363-A7BA-327994B473D2}" presName="tx1" presStyleLbl="revTx" presStyleIdx="5" presStyleCnt="10"/>
      <dgm:spPr/>
    </dgm:pt>
    <dgm:pt modelId="{1C2ADB52-A7F3-497E-94E7-8B1F50AABA34}" type="pres">
      <dgm:prSet presAssocID="{FC3EDCBD-9081-4363-A7BA-327994B473D2}" presName="vert1" presStyleCnt="0"/>
      <dgm:spPr/>
    </dgm:pt>
    <dgm:pt modelId="{3847D7CE-E7BA-405B-947B-AE274716FD17}" type="pres">
      <dgm:prSet presAssocID="{D22D6488-3862-4EA9-B1F4-D4C030844C83}" presName="thickLine" presStyleLbl="alignNode1" presStyleIdx="6" presStyleCnt="10"/>
      <dgm:spPr/>
    </dgm:pt>
    <dgm:pt modelId="{175214C4-49B6-4CFD-9BB5-B144F059E7C7}" type="pres">
      <dgm:prSet presAssocID="{D22D6488-3862-4EA9-B1F4-D4C030844C83}" presName="horz1" presStyleCnt="0"/>
      <dgm:spPr/>
    </dgm:pt>
    <dgm:pt modelId="{C1FFA6AD-C164-435F-9D87-670F8BC20B98}" type="pres">
      <dgm:prSet presAssocID="{D22D6488-3862-4EA9-B1F4-D4C030844C83}" presName="tx1" presStyleLbl="revTx" presStyleIdx="6" presStyleCnt="10"/>
      <dgm:spPr/>
    </dgm:pt>
    <dgm:pt modelId="{BEA8A041-75BB-4BC0-8D7A-EEC6941B1CFA}" type="pres">
      <dgm:prSet presAssocID="{D22D6488-3862-4EA9-B1F4-D4C030844C83}" presName="vert1" presStyleCnt="0"/>
      <dgm:spPr/>
    </dgm:pt>
    <dgm:pt modelId="{B4AB3FC5-A087-4A3E-BCCB-8970432F1C4A}" type="pres">
      <dgm:prSet presAssocID="{9AD4909F-68E8-4B49-8616-68D6D0762900}" presName="thickLine" presStyleLbl="alignNode1" presStyleIdx="7" presStyleCnt="10"/>
      <dgm:spPr/>
    </dgm:pt>
    <dgm:pt modelId="{A6F4BAE4-3B89-4D88-8AAE-0A252A457A26}" type="pres">
      <dgm:prSet presAssocID="{9AD4909F-68E8-4B49-8616-68D6D0762900}" presName="horz1" presStyleCnt="0"/>
      <dgm:spPr/>
    </dgm:pt>
    <dgm:pt modelId="{4B45E352-E4DC-42A1-AB8A-43CBB56D5516}" type="pres">
      <dgm:prSet presAssocID="{9AD4909F-68E8-4B49-8616-68D6D0762900}" presName="tx1" presStyleLbl="revTx" presStyleIdx="7" presStyleCnt="10"/>
      <dgm:spPr/>
    </dgm:pt>
    <dgm:pt modelId="{6026E424-6CBB-4745-9043-FA250A5F04FD}" type="pres">
      <dgm:prSet presAssocID="{9AD4909F-68E8-4B49-8616-68D6D0762900}" presName="vert1" presStyleCnt="0"/>
      <dgm:spPr/>
    </dgm:pt>
    <dgm:pt modelId="{5ADA6515-2B6B-4A6D-9BCE-010F222ED4AC}" type="pres">
      <dgm:prSet presAssocID="{B9450B8D-4A1B-4E26-ACD3-B12F2307BBD6}" presName="thickLine" presStyleLbl="alignNode1" presStyleIdx="8" presStyleCnt="10"/>
      <dgm:spPr/>
    </dgm:pt>
    <dgm:pt modelId="{6A497AE1-09FE-47DE-9318-21DD464CCF18}" type="pres">
      <dgm:prSet presAssocID="{B9450B8D-4A1B-4E26-ACD3-B12F2307BBD6}" presName="horz1" presStyleCnt="0"/>
      <dgm:spPr/>
    </dgm:pt>
    <dgm:pt modelId="{B6F42266-20B7-41A1-BB8F-36BC167B85EE}" type="pres">
      <dgm:prSet presAssocID="{B9450B8D-4A1B-4E26-ACD3-B12F2307BBD6}" presName="tx1" presStyleLbl="revTx" presStyleIdx="8" presStyleCnt="10"/>
      <dgm:spPr/>
    </dgm:pt>
    <dgm:pt modelId="{B1AC971B-F9DE-49FB-BFB9-B2A363E6D6A3}" type="pres">
      <dgm:prSet presAssocID="{B9450B8D-4A1B-4E26-ACD3-B12F2307BBD6}" presName="vert1" presStyleCnt="0"/>
      <dgm:spPr/>
    </dgm:pt>
    <dgm:pt modelId="{91EEDC03-0DB6-4ACF-AA8B-8612EBB5A71B}" type="pres">
      <dgm:prSet presAssocID="{3BF11836-DE84-4ADC-BD8A-82B8CA9B33DE}" presName="thickLine" presStyleLbl="alignNode1" presStyleIdx="9" presStyleCnt="10"/>
      <dgm:spPr/>
    </dgm:pt>
    <dgm:pt modelId="{84E14043-4EA3-46FF-8992-04E4FEAB8011}" type="pres">
      <dgm:prSet presAssocID="{3BF11836-DE84-4ADC-BD8A-82B8CA9B33DE}" presName="horz1" presStyleCnt="0"/>
      <dgm:spPr/>
    </dgm:pt>
    <dgm:pt modelId="{812ED2DA-44EB-45F8-B64E-D7F408D667D6}" type="pres">
      <dgm:prSet presAssocID="{3BF11836-DE84-4ADC-BD8A-82B8CA9B33DE}" presName="tx1" presStyleLbl="revTx" presStyleIdx="9" presStyleCnt="10"/>
      <dgm:spPr/>
    </dgm:pt>
    <dgm:pt modelId="{8927E04C-9563-4E32-A79B-1BBC2F018CD7}" type="pres">
      <dgm:prSet presAssocID="{3BF11836-DE84-4ADC-BD8A-82B8CA9B33DE}" presName="vert1" presStyleCnt="0"/>
      <dgm:spPr/>
    </dgm:pt>
  </dgm:ptLst>
  <dgm:cxnLst>
    <dgm:cxn modelId="{1888C601-FBCC-4B65-A94B-A0040EEC6B83}" type="presOf" srcId="{FC3EDCBD-9081-4363-A7BA-327994B473D2}" destId="{06C84445-7808-49FB-AB96-C836AD295E94}" srcOrd="0" destOrd="0" presId="urn:microsoft.com/office/officeart/2008/layout/LinedList"/>
    <dgm:cxn modelId="{80355E0A-AD4E-4100-8705-F4293642AC80}" type="presOf" srcId="{8F8B09A8-F917-4857-9324-8FD9043C2140}" destId="{CD10230A-3C32-498B-BFDF-BC8ED50C6510}" srcOrd="0" destOrd="0" presId="urn:microsoft.com/office/officeart/2008/layout/LinedList"/>
    <dgm:cxn modelId="{C975640B-5BED-4C82-AFE8-EF71CA96C0F5}" srcId="{904F71ED-C37B-49ED-8E91-B68CC80572A4}" destId="{D22D6488-3862-4EA9-B1F4-D4C030844C83}" srcOrd="6" destOrd="0" parTransId="{B242459A-6A1F-4E93-9D51-CB36E2CA6ACD}" sibTransId="{308511AC-4DDC-4780-BADD-AD2DA7CE76A7}"/>
    <dgm:cxn modelId="{3506D216-6171-41CE-AABD-337443F3FF4D}" srcId="{904F71ED-C37B-49ED-8E91-B68CC80572A4}" destId="{797D9061-5961-4594-BB16-CBF15F168A07}" srcOrd="0" destOrd="0" parTransId="{3C5A9971-F003-4083-9174-D5D67DC62661}" sibTransId="{49DF2CC5-A22C-4B66-807E-EAE92041F0C5}"/>
    <dgm:cxn modelId="{0C928340-FFAD-4D35-8CFA-1BE1C81B861C}" srcId="{904F71ED-C37B-49ED-8E91-B68CC80572A4}" destId="{DEB6DDDC-1BC4-4874-8D7A-2B9025C8B9C8}" srcOrd="2" destOrd="0" parTransId="{B086DD73-6DDB-462E-935A-010CDEC47951}" sibTransId="{EAE24CFB-5054-4BFC-9D74-AE800AAB647A}"/>
    <dgm:cxn modelId="{BCB31963-6FA0-404B-80BF-806E99AB9200}" srcId="{904F71ED-C37B-49ED-8E91-B68CC80572A4}" destId="{FC3EDCBD-9081-4363-A7BA-327994B473D2}" srcOrd="5" destOrd="0" parTransId="{F208F9B2-35B3-4184-9431-989C2421100F}" sibTransId="{E3E6BF2E-1BBF-4750-9E3E-49752B01738C}"/>
    <dgm:cxn modelId="{893A4150-B868-4366-B4B7-373A3E6DE26B}" srcId="{904F71ED-C37B-49ED-8E91-B68CC80572A4}" destId="{3BF11836-DE84-4ADC-BD8A-82B8CA9B33DE}" srcOrd="9" destOrd="0" parTransId="{546709F8-4960-432D-B838-9BF589749F3F}" sibTransId="{591C3403-71F0-40D1-BD59-2C575AFF38FB}"/>
    <dgm:cxn modelId="{D6293772-53E7-47A4-BDBA-6717498C1EBF}" srcId="{904F71ED-C37B-49ED-8E91-B68CC80572A4}" destId="{B9450B8D-4A1B-4E26-ACD3-B12F2307BBD6}" srcOrd="8" destOrd="0" parTransId="{89D77504-338E-4397-BFDD-3F53FB1211BA}" sibTransId="{CF5742C1-44DC-427C-8BC8-250557C9D33D}"/>
    <dgm:cxn modelId="{6D8D5378-585A-47CF-8F0A-EC990AEC987F}" type="presOf" srcId="{904F71ED-C37B-49ED-8E91-B68CC80572A4}" destId="{74DA1B98-EFD2-4A8B-B8BE-324AEFFC7EAA}" srcOrd="0" destOrd="0" presId="urn:microsoft.com/office/officeart/2008/layout/LinedList"/>
    <dgm:cxn modelId="{30125F7D-CB63-4A11-A96D-88B6FE08A038}" srcId="{904F71ED-C37B-49ED-8E91-B68CC80572A4}" destId="{9AD4909F-68E8-4B49-8616-68D6D0762900}" srcOrd="7" destOrd="0" parTransId="{24293C9D-A791-4ED7-86F1-4699EBA588F5}" sibTransId="{7162FC2E-F4DB-4AD4-B169-6854447D1054}"/>
    <dgm:cxn modelId="{47BDB291-F755-4398-A86C-5188BA5BFDB3}" srcId="{904F71ED-C37B-49ED-8E91-B68CC80572A4}" destId="{8F8B09A8-F917-4857-9324-8FD9043C2140}" srcOrd="3" destOrd="0" parTransId="{2FA809F9-E428-4961-9503-434881A54B3E}" sibTransId="{697C854A-BB9C-4A28-85B0-F6F803D93965}"/>
    <dgm:cxn modelId="{12939F94-6B83-4DD8-A97E-3BF3D312C4C5}" srcId="{904F71ED-C37B-49ED-8E91-B68CC80572A4}" destId="{7D21A512-CCD0-45F6-9E4C-1B93C856960B}" srcOrd="4" destOrd="0" parTransId="{C5083318-3C10-47A0-8D58-843207856933}" sibTransId="{80F840AF-9CC1-4599-8CCD-B75FBF661E15}"/>
    <dgm:cxn modelId="{3B966695-9C10-4192-A2E7-2812BD6997BF}" type="presOf" srcId="{B9450B8D-4A1B-4E26-ACD3-B12F2307BBD6}" destId="{B6F42266-20B7-41A1-BB8F-36BC167B85EE}" srcOrd="0" destOrd="0" presId="urn:microsoft.com/office/officeart/2008/layout/LinedList"/>
    <dgm:cxn modelId="{2B37249B-6F0C-47AA-8C7B-CE4EE24C37B1}" type="presOf" srcId="{797D9061-5961-4594-BB16-CBF15F168A07}" destId="{A3068455-A45E-4E01-BC33-841E28FDC2F5}" srcOrd="0" destOrd="0" presId="urn:microsoft.com/office/officeart/2008/layout/LinedList"/>
    <dgm:cxn modelId="{D7B18AA0-DBC0-4063-973E-600E72BA5912}" type="presOf" srcId="{9AD4909F-68E8-4B49-8616-68D6D0762900}" destId="{4B45E352-E4DC-42A1-AB8A-43CBB56D5516}" srcOrd="0" destOrd="0" presId="urn:microsoft.com/office/officeart/2008/layout/LinedList"/>
    <dgm:cxn modelId="{2C781FA7-A65B-4667-91F3-5D56D6B4F557}" type="presOf" srcId="{D22D6488-3862-4EA9-B1F4-D4C030844C83}" destId="{C1FFA6AD-C164-435F-9D87-670F8BC20B98}" srcOrd="0" destOrd="0" presId="urn:microsoft.com/office/officeart/2008/layout/LinedList"/>
    <dgm:cxn modelId="{C998C0B1-BE53-4C5D-8D47-5CD6816C7E7F}" type="presOf" srcId="{4A21A954-6C42-4655-BB8B-BA1DAB21822D}" destId="{55BA3666-2969-4F36-BEDB-6F4F5A0D3BE1}" srcOrd="0" destOrd="0" presId="urn:microsoft.com/office/officeart/2008/layout/LinedList"/>
    <dgm:cxn modelId="{467AFBE8-4D0B-4E88-9EA6-9775E61F0D5D}" type="presOf" srcId="{7D21A512-CCD0-45F6-9E4C-1B93C856960B}" destId="{0883FE67-3E7C-4246-A63B-3939AC77826E}" srcOrd="0" destOrd="0" presId="urn:microsoft.com/office/officeart/2008/layout/LinedList"/>
    <dgm:cxn modelId="{61BDA9EE-4BC9-4F25-9760-A77653AFE61D}" type="presOf" srcId="{DEB6DDDC-1BC4-4874-8D7A-2B9025C8B9C8}" destId="{2E8893BF-742F-437A-8539-6614FF02CB94}" srcOrd="0" destOrd="0" presId="urn:microsoft.com/office/officeart/2008/layout/LinedList"/>
    <dgm:cxn modelId="{E2C92FFB-C468-43EA-AB56-A283BC4541EF}" type="presOf" srcId="{3BF11836-DE84-4ADC-BD8A-82B8CA9B33DE}" destId="{812ED2DA-44EB-45F8-B64E-D7F408D667D6}" srcOrd="0" destOrd="0" presId="urn:microsoft.com/office/officeart/2008/layout/LinedList"/>
    <dgm:cxn modelId="{9E0F60FB-A363-4C41-A402-0966D32BBF80}" srcId="{904F71ED-C37B-49ED-8E91-B68CC80572A4}" destId="{4A21A954-6C42-4655-BB8B-BA1DAB21822D}" srcOrd="1" destOrd="0" parTransId="{5AF496D3-E861-42AE-BB3D-92605F73638B}" sibTransId="{FDF39949-1884-4367-ABBC-A768A1266EE1}"/>
    <dgm:cxn modelId="{3F6F780E-47E1-41BB-BCDC-DBD548A26AD7}" type="presParOf" srcId="{74DA1B98-EFD2-4A8B-B8BE-324AEFFC7EAA}" destId="{6A1A3760-A504-4FBC-939A-01FE47D22D3B}" srcOrd="0" destOrd="0" presId="urn:microsoft.com/office/officeart/2008/layout/LinedList"/>
    <dgm:cxn modelId="{0DBD4D82-FAB3-4D0F-A17B-8275A5CEA139}" type="presParOf" srcId="{74DA1B98-EFD2-4A8B-B8BE-324AEFFC7EAA}" destId="{7F1E4473-E453-4F74-AC3C-1273F6E3B4C0}" srcOrd="1" destOrd="0" presId="urn:microsoft.com/office/officeart/2008/layout/LinedList"/>
    <dgm:cxn modelId="{ADBA3943-23E9-404B-A901-28B8D8DB8280}" type="presParOf" srcId="{7F1E4473-E453-4F74-AC3C-1273F6E3B4C0}" destId="{A3068455-A45E-4E01-BC33-841E28FDC2F5}" srcOrd="0" destOrd="0" presId="urn:microsoft.com/office/officeart/2008/layout/LinedList"/>
    <dgm:cxn modelId="{ABDFABAF-4483-4609-A7B1-02BB51FCCE4C}" type="presParOf" srcId="{7F1E4473-E453-4F74-AC3C-1273F6E3B4C0}" destId="{370ED04F-A29D-4E8C-B4DD-38456146553A}" srcOrd="1" destOrd="0" presId="urn:microsoft.com/office/officeart/2008/layout/LinedList"/>
    <dgm:cxn modelId="{0E6BBB88-1B6F-4F9E-900C-A8B2474159E7}" type="presParOf" srcId="{74DA1B98-EFD2-4A8B-B8BE-324AEFFC7EAA}" destId="{6A5287F7-DEBF-4FEE-A79E-77250C56882C}" srcOrd="2" destOrd="0" presId="urn:microsoft.com/office/officeart/2008/layout/LinedList"/>
    <dgm:cxn modelId="{78BB270E-2E62-4F93-93AD-BE476344B4B1}" type="presParOf" srcId="{74DA1B98-EFD2-4A8B-B8BE-324AEFFC7EAA}" destId="{C59B9729-A9E7-4D46-ACFC-63197FE2DB2D}" srcOrd="3" destOrd="0" presId="urn:microsoft.com/office/officeart/2008/layout/LinedList"/>
    <dgm:cxn modelId="{68E16A95-FD33-4337-8CB2-8D1E9CA1B93C}" type="presParOf" srcId="{C59B9729-A9E7-4D46-ACFC-63197FE2DB2D}" destId="{55BA3666-2969-4F36-BEDB-6F4F5A0D3BE1}" srcOrd="0" destOrd="0" presId="urn:microsoft.com/office/officeart/2008/layout/LinedList"/>
    <dgm:cxn modelId="{5F9F7DD2-4E2B-4867-A585-2F626536BDC2}" type="presParOf" srcId="{C59B9729-A9E7-4D46-ACFC-63197FE2DB2D}" destId="{37D1B819-AEB5-4AD1-93F8-A9E1138A8A56}" srcOrd="1" destOrd="0" presId="urn:microsoft.com/office/officeart/2008/layout/LinedList"/>
    <dgm:cxn modelId="{A2430CBC-3947-42AB-B96F-C61E86128958}" type="presParOf" srcId="{74DA1B98-EFD2-4A8B-B8BE-324AEFFC7EAA}" destId="{39865657-27BC-4532-8ED8-633A7F0B131E}" srcOrd="4" destOrd="0" presId="urn:microsoft.com/office/officeart/2008/layout/LinedList"/>
    <dgm:cxn modelId="{BE843D4F-DC78-4854-AAFC-E092096BC516}" type="presParOf" srcId="{74DA1B98-EFD2-4A8B-B8BE-324AEFFC7EAA}" destId="{CF1A463A-C8AE-4997-A13D-53F8672D36BC}" srcOrd="5" destOrd="0" presId="urn:microsoft.com/office/officeart/2008/layout/LinedList"/>
    <dgm:cxn modelId="{4924B029-BFA8-43FA-B13C-897AB89E53FE}" type="presParOf" srcId="{CF1A463A-C8AE-4997-A13D-53F8672D36BC}" destId="{2E8893BF-742F-437A-8539-6614FF02CB94}" srcOrd="0" destOrd="0" presId="urn:microsoft.com/office/officeart/2008/layout/LinedList"/>
    <dgm:cxn modelId="{163F4EC4-56C1-4FC2-B7CC-F20251EEDBCD}" type="presParOf" srcId="{CF1A463A-C8AE-4997-A13D-53F8672D36BC}" destId="{29F9DE11-DF78-4D28-A1ED-A76854E843AA}" srcOrd="1" destOrd="0" presId="urn:microsoft.com/office/officeart/2008/layout/LinedList"/>
    <dgm:cxn modelId="{4AB68907-4471-4CE9-9695-057AAC7675E8}" type="presParOf" srcId="{74DA1B98-EFD2-4A8B-B8BE-324AEFFC7EAA}" destId="{6AA53CAD-B901-44F1-9FF9-39D5D353C0A5}" srcOrd="6" destOrd="0" presId="urn:microsoft.com/office/officeart/2008/layout/LinedList"/>
    <dgm:cxn modelId="{8C862DEB-3456-47F9-88DD-27BC619478B3}" type="presParOf" srcId="{74DA1B98-EFD2-4A8B-B8BE-324AEFFC7EAA}" destId="{34426B10-1351-481A-BE20-1F113CCED634}" srcOrd="7" destOrd="0" presId="urn:microsoft.com/office/officeart/2008/layout/LinedList"/>
    <dgm:cxn modelId="{04796742-21D5-4C36-A1A5-65AFB74E2344}" type="presParOf" srcId="{34426B10-1351-481A-BE20-1F113CCED634}" destId="{CD10230A-3C32-498B-BFDF-BC8ED50C6510}" srcOrd="0" destOrd="0" presId="urn:microsoft.com/office/officeart/2008/layout/LinedList"/>
    <dgm:cxn modelId="{03D9E2D2-A669-4170-B46F-0E0D1281768A}" type="presParOf" srcId="{34426B10-1351-481A-BE20-1F113CCED634}" destId="{1FC8DAAB-814A-40AE-AE75-E3E39E6C1A21}" srcOrd="1" destOrd="0" presId="urn:microsoft.com/office/officeart/2008/layout/LinedList"/>
    <dgm:cxn modelId="{97A19050-4F54-4F4A-AD7D-79FC54ABF1D5}" type="presParOf" srcId="{74DA1B98-EFD2-4A8B-B8BE-324AEFFC7EAA}" destId="{0E84A91B-A7BB-43F4-ACC5-CE3BC586C81E}" srcOrd="8" destOrd="0" presId="urn:microsoft.com/office/officeart/2008/layout/LinedList"/>
    <dgm:cxn modelId="{225E7CA9-2A28-4CCA-8423-C5B55BC97DF8}" type="presParOf" srcId="{74DA1B98-EFD2-4A8B-B8BE-324AEFFC7EAA}" destId="{441CB831-0A78-45B3-A3CE-0E2420DA5A3C}" srcOrd="9" destOrd="0" presId="urn:microsoft.com/office/officeart/2008/layout/LinedList"/>
    <dgm:cxn modelId="{E424AC7D-1AB6-4350-9A08-5D3FD078BD61}" type="presParOf" srcId="{441CB831-0A78-45B3-A3CE-0E2420DA5A3C}" destId="{0883FE67-3E7C-4246-A63B-3939AC77826E}" srcOrd="0" destOrd="0" presId="urn:microsoft.com/office/officeart/2008/layout/LinedList"/>
    <dgm:cxn modelId="{13951E8B-4E99-4BEA-9556-7C8CE046AEDE}" type="presParOf" srcId="{441CB831-0A78-45B3-A3CE-0E2420DA5A3C}" destId="{5B89D8E9-53DA-4AED-8800-02F295F77F97}" srcOrd="1" destOrd="0" presId="urn:microsoft.com/office/officeart/2008/layout/LinedList"/>
    <dgm:cxn modelId="{47C45AD9-94B6-482E-AF15-A809C924EDDD}" type="presParOf" srcId="{74DA1B98-EFD2-4A8B-B8BE-324AEFFC7EAA}" destId="{8EA42D1E-ABBB-465C-A684-B146EC8DF3B3}" srcOrd="10" destOrd="0" presId="urn:microsoft.com/office/officeart/2008/layout/LinedList"/>
    <dgm:cxn modelId="{858BFBD5-53D0-4840-8F83-6FF2B4D58D28}" type="presParOf" srcId="{74DA1B98-EFD2-4A8B-B8BE-324AEFFC7EAA}" destId="{BEA484C4-FE4B-4450-8C10-9155C8F88A67}" srcOrd="11" destOrd="0" presId="urn:microsoft.com/office/officeart/2008/layout/LinedList"/>
    <dgm:cxn modelId="{C680797A-BF8A-4259-B1F6-ABE9E5774DCF}" type="presParOf" srcId="{BEA484C4-FE4B-4450-8C10-9155C8F88A67}" destId="{06C84445-7808-49FB-AB96-C836AD295E94}" srcOrd="0" destOrd="0" presId="urn:microsoft.com/office/officeart/2008/layout/LinedList"/>
    <dgm:cxn modelId="{040A005C-F5A3-43DF-9EBF-BCC3A9D853E9}" type="presParOf" srcId="{BEA484C4-FE4B-4450-8C10-9155C8F88A67}" destId="{1C2ADB52-A7F3-497E-94E7-8B1F50AABA34}" srcOrd="1" destOrd="0" presId="urn:microsoft.com/office/officeart/2008/layout/LinedList"/>
    <dgm:cxn modelId="{AF1FF97B-05E4-4F47-A5EF-892E0DBFCAF9}" type="presParOf" srcId="{74DA1B98-EFD2-4A8B-B8BE-324AEFFC7EAA}" destId="{3847D7CE-E7BA-405B-947B-AE274716FD17}" srcOrd="12" destOrd="0" presId="urn:microsoft.com/office/officeart/2008/layout/LinedList"/>
    <dgm:cxn modelId="{5325982F-7C78-4872-83F7-42D49F037C88}" type="presParOf" srcId="{74DA1B98-EFD2-4A8B-B8BE-324AEFFC7EAA}" destId="{175214C4-49B6-4CFD-9BB5-B144F059E7C7}" srcOrd="13" destOrd="0" presId="urn:microsoft.com/office/officeart/2008/layout/LinedList"/>
    <dgm:cxn modelId="{91C5FE46-7B49-4EA8-BA5F-394FBA178539}" type="presParOf" srcId="{175214C4-49B6-4CFD-9BB5-B144F059E7C7}" destId="{C1FFA6AD-C164-435F-9D87-670F8BC20B98}" srcOrd="0" destOrd="0" presId="urn:microsoft.com/office/officeart/2008/layout/LinedList"/>
    <dgm:cxn modelId="{DCC569CC-7327-4F20-A65C-EFC191D2501D}" type="presParOf" srcId="{175214C4-49B6-4CFD-9BB5-B144F059E7C7}" destId="{BEA8A041-75BB-4BC0-8D7A-EEC6941B1CFA}" srcOrd="1" destOrd="0" presId="urn:microsoft.com/office/officeart/2008/layout/LinedList"/>
    <dgm:cxn modelId="{45C4CBDC-827D-4082-84FC-953A8D89123B}" type="presParOf" srcId="{74DA1B98-EFD2-4A8B-B8BE-324AEFFC7EAA}" destId="{B4AB3FC5-A087-4A3E-BCCB-8970432F1C4A}" srcOrd="14" destOrd="0" presId="urn:microsoft.com/office/officeart/2008/layout/LinedList"/>
    <dgm:cxn modelId="{AE86EACF-803F-4E6D-B69D-C63396AD72DF}" type="presParOf" srcId="{74DA1B98-EFD2-4A8B-B8BE-324AEFFC7EAA}" destId="{A6F4BAE4-3B89-4D88-8AAE-0A252A457A26}" srcOrd="15" destOrd="0" presId="urn:microsoft.com/office/officeart/2008/layout/LinedList"/>
    <dgm:cxn modelId="{BB7883CD-42D5-4D43-AD84-10767B605CB8}" type="presParOf" srcId="{A6F4BAE4-3B89-4D88-8AAE-0A252A457A26}" destId="{4B45E352-E4DC-42A1-AB8A-43CBB56D5516}" srcOrd="0" destOrd="0" presId="urn:microsoft.com/office/officeart/2008/layout/LinedList"/>
    <dgm:cxn modelId="{E94BDE70-3184-4721-AB7E-655F56D50D2C}" type="presParOf" srcId="{A6F4BAE4-3B89-4D88-8AAE-0A252A457A26}" destId="{6026E424-6CBB-4745-9043-FA250A5F04FD}" srcOrd="1" destOrd="0" presId="urn:microsoft.com/office/officeart/2008/layout/LinedList"/>
    <dgm:cxn modelId="{5B30226B-7E18-4DC8-A977-1ADAE36ED010}" type="presParOf" srcId="{74DA1B98-EFD2-4A8B-B8BE-324AEFFC7EAA}" destId="{5ADA6515-2B6B-4A6D-9BCE-010F222ED4AC}" srcOrd="16" destOrd="0" presId="urn:microsoft.com/office/officeart/2008/layout/LinedList"/>
    <dgm:cxn modelId="{011DE8CB-990D-4999-B2F2-950E3EE35ACE}" type="presParOf" srcId="{74DA1B98-EFD2-4A8B-B8BE-324AEFFC7EAA}" destId="{6A497AE1-09FE-47DE-9318-21DD464CCF18}" srcOrd="17" destOrd="0" presId="urn:microsoft.com/office/officeart/2008/layout/LinedList"/>
    <dgm:cxn modelId="{F76FBDEA-0B91-4567-9E86-BBC496CFD5A1}" type="presParOf" srcId="{6A497AE1-09FE-47DE-9318-21DD464CCF18}" destId="{B6F42266-20B7-41A1-BB8F-36BC167B85EE}" srcOrd="0" destOrd="0" presId="urn:microsoft.com/office/officeart/2008/layout/LinedList"/>
    <dgm:cxn modelId="{EB671EE2-2607-48B5-BEED-6C2B455AFF99}" type="presParOf" srcId="{6A497AE1-09FE-47DE-9318-21DD464CCF18}" destId="{B1AC971B-F9DE-49FB-BFB9-B2A363E6D6A3}" srcOrd="1" destOrd="0" presId="urn:microsoft.com/office/officeart/2008/layout/LinedList"/>
    <dgm:cxn modelId="{B8840CD2-4671-4ABE-AEC7-7524F2DE66C9}" type="presParOf" srcId="{74DA1B98-EFD2-4A8B-B8BE-324AEFFC7EAA}" destId="{91EEDC03-0DB6-4ACF-AA8B-8612EBB5A71B}" srcOrd="18" destOrd="0" presId="urn:microsoft.com/office/officeart/2008/layout/LinedList"/>
    <dgm:cxn modelId="{51FC10E9-FBD1-4859-84BC-993DB2E2D276}" type="presParOf" srcId="{74DA1B98-EFD2-4A8B-B8BE-324AEFFC7EAA}" destId="{84E14043-4EA3-46FF-8992-04E4FEAB8011}" srcOrd="19" destOrd="0" presId="urn:microsoft.com/office/officeart/2008/layout/LinedList"/>
    <dgm:cxn modelId="{60A3EED0-8AAC-4441-8678-1A75D4993FCC}" type="presParOf" srcId="{84E14043-4EA3-46FF-8992-04E4FEAB8011}" destId="{812ED2DA-44EB-45F8-B64E-D7F408D667D6}" srcOrd="0" destOrd="0" presId="urn:microsoft.com/office/officeart/2008/layout/LinedList"/>
    <dgm:cxn modelId="{A4739352-E724-4F79-B223-2E3BD1371848}" type="presParOf" srcId="{84E14043-4EA3-46FF-8992-04E4FEAB8011}" destId="{8927E04C-9563-4E32-A79B-1BBC2F018C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8DD4E-77BB-4AA1-8455-D6B40B94BB4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37B14D-DFAF-4B16-8C20-01E6BBAB2651}">
      <dgm:prSet/>
      <dgm:spPr/>
      <dgm:t>
        <a:bodyPr/>
        <a:lstStyle/>
        <a:p>
          <a:r>
            <a:rPr lang="en-US"/>
            <a:t>“</a:t>
          </a:r>
          <a:r>
            <a:rPr lang="en-US" b="1"/>
            <a:t>C</a:t>
          </a:r>
          <a:r>
            <a:rPr lang="en-US"/>
            <a:t>” is the disinfectant residual (mg/L) at the point of inactivation compliance.</a:t>
          </a:r>
        </a:p>
      </dgm:t>
    </dgm:pt>
    <dgm:pt modelId="{6DF80733-0A22-4ABA-8FFA-A3E5166C589C}" type="parTrans" cxnId="{80234BD2-4FF1-4D51-9851-CA58DE7FD96E}">
      <dgm:prSet/>
      <dgm:spPr/>
      <dgm:t>
        <a:bodyPr/>
        <a:lstStyle/>
        <a:p>
          <a:endParaRPr lang="en-US"/>
        </a:p>
      </dgm:t>
    </dgm:pt>
    <dgm:pt modelId="{AD676932-A6CC-439D-9765-04FC08D057A4}" type="sibTrans" cxnId="{80234BD2-4FF1-4D51-9851-CA58DE7FD96E}">
      <dgm:prSet/>
      <dgm:spPr/>
      <dgm:t>
        <a:bodyPr/>
        <a:lstStyle/>
        <a:p>
          <a:endParaRPr lang="en-US"/>
        </a:p>
      </dgm:t>
    </dgm:pt>
    <dgm:pt modelId="{231C3F6D-1976-422D-88C4-AA39EE419DDC}">
      <dgm:prSet/>
      <dgm:spPr/>
      <dgm:t>
        <a:bodyPr/>
        <a:lstStyle/>
        <a:p>
          <a:r>
            <a:rPr lang="en-US"/>
            <a:t>The disinfection exposure time of water used for Ct</a:t>
          </a:r>
          <a:r>
            <a:rPr lang="en-US" baseline="-25000"/>
            <a:t>10</a:t>
          </a:r>
          <a:r>
            <a:rPr lang="en-US"/>
            <a:t> calculation is the time (t</a:t>
          </a:r>
          <a:r>
            <a:rPr lang="en-US" baseline="-25000"/>
            <a:t>10</a:t>
          </a:r>
          <a:r>
            <a:rPr lang="en-US"/>
            <a:t>) it takes for 10 percent of the water entering the reactor to exit the reactor.</a:t>
          </a:r>
        </a:p>
      </dgm:t>
    </dgm:pt>
    <dgm:pt modelId="{9DC5EA18-2514-486B-A96D-5A5650CDF949}" type="parTrans" cxnId="{F62DC8AE-D4D9-47F7-9F0B-D5676F655432}">
      <dgm:prSet/>
      <dgm:spPr/>
      <dgm:t>
        <a:bodyPr/>
        <a:lstStyle/>
        <a:p>
          <a:endParaRPr lang="en-US"/>
        </a:p>
      </dgm:t>
    </dgm:pt>
    <dgm:pt modelId="{6F9CDEB2-E4F0-43E6-A454-5E08590B4F86}" type="sibTrans" cxnId="{F62DC8AE-D4D9-47F7-9F0B-D5676F655432}">
      <dgm:prSet/>
      <dgm:spPr/>
      <dgm:t>
        <a:bodyPr/>
        <a:lstStyle/>
        <a:p>
          <a:endParaRPr lang="en-US"/>
        </a:p>
      </dgm:t>
    </dgm:pt>
    <dgm:pt modelId="{14704500-C605-4CD9-AE83-BE4D784B09CD}">
      <dgm:prSet/>
      <dgm:spPr/>
      <dgm:t>
        <a:bodyPr/>
        <a:lstStyle/>
        <a:p>
          <a:r>
            <a:rPr lang="en-US"/>
            <a:t>To determine this, a marker (nonreactive tracer) is introduced into the water and is monitored leaving the reactor.  </a:t>
          </a:r>
        </a:p>
      </dgm:t>
    </dgm:pt>
    <dgm:pt modelId="{B8A340AB-3C15-40E6-9D61-EFC2F6C5DC13}" type="parTrans" cxnId="{EC4A33A7-3B5E-4483-A56A-298B1D410F61}">
      <dgm:prSet/>
      <dgm:spPr/>
      <dgm:t>
        <a:bodyPr/>
        <a:lstStyle/>
        <a:p>
          <a:endParaRPr lang="en-US"/>
        </a:p>
      </dgm:t>
    </dgm:pt>
    <dgm:pt modelId="{69767E7B-730C-474A-A478-7071D1069534}" type="sibTrans" cxnId="{EC4A33A7-3B5E-4483-A56A-298B1D410F61}">
      <dgm:prSet/>
      <dgm:spPr/>
      <dgm:t>
        <a:bodyPr/>
        <a:lstStyle/>
        <a:p>
          <a:endParaRPr lang="en-US"/>
        </a:p>
      </dgm:t>
    </dgm:pt>
    <dgm:pt modelId="{8AC5A718-6679-4E3E-A780-BAA2EBB9EB10}">
      <dgm:prSet/>
      <dgm:spPr/>
      <dgm:t>
        <a:bodyPr/>
        <a:lstStyle/>
        <a:p>
          <a:r>
            <a:rPr lang="en-US"/>
            <a:t>Example: 1.0 Kg of tracer is slug-dose; t</a:t>
          </a:r>
          <a:r>
            <a:rPr lang="en-US" baseline="-25000"/>
            <a:t>10</a:t>
          </a:r>
          <a:r>
            <a:rPr lang="en-US"/>
            <a:t> is that time when 0.1 Kg of tracer material (10%) has exit the reactor.  </a:t>
          </a:r>
        </a:p>
      </dgm:t>
    </dgm:pt>
    <dgm:pt modelId="{13C90148-B5B9-4C0B-BC62-64C5E7769839}" type="parTrans" cxnId="{AEEE5185-98C3-4844-99B4-43BE675C48C5}">
      <dgm:prSet/>
      <dgm:spPr/>
      <dgm:t>
        <a:bodyPr/>
        <a:lstStyle/>
        <a:p>
          <a:endParaRPr lang="en-US"/>
        </a:p>
      </dgm:t>
    </dgm:pt>
    <dgm:pt modelId="{CA4D3E52-078E-420E-87EA-87C6C019F3E4}" type="sibTrans" cxnId="{AEEE5185-98C3-4844-99B4-43BE675C48C5}">
      <dgm:prSet/>
      <dgm:spPr/>
      <dgm:t>
        <a:bodyPr/>
        <a:lstStyle/>
        <a:p>
          <a:endParaRPr lang="en-US"/>
        </a:p>
      </dgm:t>
    </dgm:pt>
    <dgm:pt modelId="{AB35A0A5-1379-42B2-8D4E-56B28AE1E3B0}" type="pres">
      <dgm:prSet presAssocID="{22D8DD4E-77BB-4AA1-8455-D6B40B94BB4E}" presName="vert0" presStyleCnt="0">
        <dgm:presLayoutVars>
          <dgm:dir/>
          <dgm:animOne val="branch"/>
          <dgm:animLvl val="lvl"/>
        </dgm:presLayoutVars>
      </dgm:prSet>
      <dgm:spPr/>
    </dgm:pt>
    <dgm:pt modelId="{71A33742-75D9-45D3-83CD-D1ABBE4621F7}" type="pres">
      <dgm:prSet presAssocID="{FA37B14D-DFAF-4B16-8C20-01E6BBAB2651}" presName="thickLine" presStyleLbl="alignNode1" presStyleIdx="0" presStyleCnt="4"/>
      <dgm:spPr/>
    </dgm:pt>
    <dgm:pt modelId="{F9029A12-8122-4165-878D-9A16E2ADFCBD}" type="pres">
      <dgm:prSet presAssocID="{FA37B14D-DFAF-4B16-8C20-01E6BBAB2651}" presName="horz1" presStyleCnt="0"/>
      <dgm:spPr/>
    </dgm:pt>
    <dgm:pt modelId="{045E2E27-A275-4EFD-AB07-40A13556FACA}" type="pres">
      <dgm:prSet presAssocID="{FA37B14D-DFAF-4B16-8C20-01E6BBAB2651}" presName="tx1" presStyleLbl="revTx" presStyleIdx="0" presStyleCnt="4"/>
      <dgm:spPr/>
    </dgm:pt>
    <dgm:pt modelId="{C7308465-EAE5-4D48-8E5A-1BEE7222BCFD}" type="pres">
      <dgm:prSet presAssocID="{FA37B14D-DFAF-4B16-8C20-01E6BBAB2651}" presName="vert1" presStyleCnt="0"/>
      <dgm:spPr/>
    </dgm:pt>
    <dgm:pt modelId="{78E583E8-D933-4D73-9BB5-DE306869CB31}" type="pres">
      <dgm:prSet presAssocID="{231C3F6D-1976-422D-88C4-AA39EE419DDC}" presName="thickLine" presStyleLbl="alignNode1" presStyleIdx="1" presStyleCnt="4"/>
      <dgm:spPr/>
    </dgm:pt>
    <dgm:pt modelId="{7C62E125-1B2F-454E-9827-8F04E0D2A498}" type="pres">
      <dgm:prSet presAssocID="{231C3F6D-1976-422D-88C4-AA39EE419DDC}" presName="horz1" presStyleCnt="0"/>
      <dgm:spPr/>
    </dgm:pt>
    <dgm:pt modelId="{4F316F5B-50D7-48DF-A6C2-E16E9C0D9711}" type="pres">
      <dgm:prSet presAssocID="{231C3F6D-1976-422D-88C4-AA39EE419DDC}" presName="tx1" presStyleLbl="revTx" presStyleIdx="1" presStyleCnt="4"/>
      <dgm:spPr/>
    </dgm:pt>
    <dgm:pt modelId="{BF88F94C-ADC4-4300-A260-59755B2A52E3}" type="pres">
      <dgm:prSet presAssocID="{231C3F6D-1976-422D-88C4-AA39EE419DDC}" presName="vert1" presStyleCnt="0"/>
      <dgm:spPr/>
    </dgm:pt>
    <dgm:pt modelId="{D60EE24A-563B-4E71-9FD6-492776E2DA7F}" type="pres">
      <dgm:prSet presAssocID="{14704500-C605-4CD9-AE83-BE4D784B09CD}" presName="thickLine" presStyleLbl="alignNode1" presStyleIdx="2" presStyleCnt="4"/>
      <dgm:spPr/>
    </dgm:pt>
    <dgm:pt modelId="{5A67927D-CDF2-4C72-A769-7A9C1D3606A9}" type="pres">
      <dgm:prSet presAssocID="{14704500-C605-4CD9-AE83-BE4D784B09CD}" presName="horz1" presStyleCnt="0"/>
      <dgm:spPr/>
    </dgm:pt>
    <dgm:pt modelId="{88642D78-32EE-47BD-BA43-5D8CBFCA4591}" type="pres">
      <dgm:prSet presAssocID="{14704500-C605-4CD9-AE83-BE4D784B09CD}" presName="tx1" presStyleLbl="revTx" presStyleIdx="2" presStyleCnt="4"/>
      <dgm:spPr/>
    </dgm:pt>
    <dgm:pt modelId="{E6E6D517-563B-4395-A276-E6379C6EA566}" type="pres">
      <dgm:prSet presAssocID="{14704500-C605-4CD9-AE83-BE4D784B09CD}" presName="vert1" presStyleCnt="0"/>
      <dgm:spPr/>
    </dgm:pt>
    <dgm:pt modelId="{408B5637-73B3-4FFA-AEED-05B6113FC80D}" type="pres">
      <dgm:prSet presAssocID="{8AC5A718-6679-4E3E-A780-BAA2EBB9EB10}" presName="thickLine" presStyleLbl="alignNode1" presStyleIdx="3" presStyleCnt="4"/>
      <dgm:spPr/>
    </dgm:pt>
    <dgm:pt modelId="{FA3AB0E5-83F1-4C42-81EC-64E371F29E23}" type="pres">
      <dgm:prSet presAssocID="{8AC5A718-6679-4E3E-A780-BAA2EBB9EB10}" presName="horz1" presStyleCnt="0"/>
      <dgm:spPr/>
    </dgm:pt>
    <dgm:pt modelId="{FF09CE69-F7BF-4B54-B2F5-A8DB5F785ED2}" type="pres">
      <dgm:prSet presAssocID="{8AC5A718-6679-4E3E-A780-BAA2EBB9EB10}" presName="tx1" presStyleLbl="revTx" presStyleIdx="3" presStyleCnt="4"/>
      <dgm:spPr/>
    </dgm:pt>
    <dgm:pt modelId="{310B77B2-1102-46DF-8DF8-C235B919E6C8}" type="pres">
      <dgm:prSet presAssocID="{8AC5A718-6679-4E3E-A780-BAA2EBB9EB10}" presName="vert1" presStyleCnt="0"/>
      <dgm:spPr/>
    </dgm:pt>
  </dgm:ptLst>
  <dgm:cxnLst>
    <dgm:cxn modelId="{6F63C319-A855-4743-B4CE-B11A567D4F14}" type="presOf" srcId="{14704500-C605-4CD9-AE83-BE4D784B09CD}" destId="{88642D78-32EE-47BD-BA43-5D8CBFCA4591}" srcOrd="0" destOrd="0" presId="urn:microsoft.com/office/officeart/2008/layout/LinedList"/>
    <dgm:cxn modelId="{71EF0D53-66EF-44D8-90BB-AD7777A39FD9}" type="presOf" srcId="{231C3F6D-1976-422D-88C4-AA39EE419DDC}" destId="{4F316F5B-50D7-48DF-A6C2-E16E9C0D9711}" srcOrd="0" destOrd="0" presId="urn:microsoft.com/office/officeart/2008/layout/LinedList"/>
    <dgm:cxn modelId="{AEEE5185-98C3-4844-99B4-43BE675C48C5}" srcId="{22D8DD4E-77BB-4AA1-8455-D6B40B94BB4E}" destId="{8AC5A718-6679-4E3E-A780-BAA2EBB9EB10}" srcOrd="3" destOrd="0" parTransId="{13C90148-B5B9-4C0B-BC62-64C5E7769839}" sibTransId="{CA4D3E52-078E-420E-87EA-87C6C019F3E4}"/>
    <dgm:cxn modelId="{47436A97-5709-455B-A105-D417DAAE3ACB}" type="presOf" srcId="{22D8DD4E-77BB-4AA1-8455-D6B40B94BB4E}" destId="{AB35A0A5-1379-42B2-8D4E-56B28AE1E3B0}" srcOrd="0" destOrd="0" presId="urn:microsoft.com/office/officeart/2008/layout/LinedList"/>
    <dgm:cxn modelId="{04D6C1A0-FB92-4524-BB00-31DF3E551E8D}" type="presOf" srcId="{FA37B14D-DFAF-4B16-8C20-01E6BBAB2651}" destId="{045E2E27-A275-4EFD-AB07-40A13556FACA}" srcOrd="0" destOrd="0" presId="urn:microsoft.com/office/officeart/2008/layout/LinedList"/>
    <dgm:cxn modelId="{EC4A33A7-3B5E-4483-A56A-298B1D410F61}" srcId="{22D8DD4E-77BB-4AA1-8455-D6B40B94BB4E}" destId="{14704500-C605-4CD9-AE83-BE4D784B09CD}" srcOrd="2" destOrd="0" parTransId="{B8A340AB-3C15-40E6-9D61-EFC2F6C5DC13}" sibTransId="{69767E7B-730C-474A-A478-7071D1069534}"/>
    <dgm:cxn modelId="{F62DC8AE-D4D9-47F7-9F0B-D5676F655432}" srcId="{22D8DD4E-77BB-4AA1-8455-D6B40B94BB4E}" destId="{231C3F6D-1976-422D-88C4-AA39EE419DDC}" srcOrd="1" destOrd="0" parTransId="{9DC5EA18-2514-486B-A96D-5A5650CDF949}" sibTransId="{6F9CDEB2-E4F0-43E6-A454-5E08590B4F86}"/>
    <dgm:cxn modelId="{69BCB8B2-675A-401C-A27A-AEE0B29B46C5}" type="presOf" srcId="{8AC5A718-6679-4E3E-A780-BAA2EBB9EB10}" destId="{FF09CE69-F7BF-4B54-B2F5-A8DB5F785ED2}" srcOrd="0" destOrd="0" presId="urn:microsoft.com/office/officeart/2008/layout/LinedList"/>
    <dgm:cxn modelId="{80234BD2-4FF1-4D51-9851-CA58DE7FD96E}" srcId="{22D8DD4E-77BB-4AA1-8455-D6B40B94BB4E}" destId="{FA37B14D-DFAF-4B16-8C20-01E6BBAB2651}" srcOrd="0" destOrd="0" parTransId="{6DF80733-0A22-4ABA-8FFA-A3E5166C589C}" sibTransId="{AD676932-A6CC-439D-9765-04FC08D057A4}"/>
    <dgm:cxn modelId="{987D6F70-7257-4CBB-ABD4-B66DD4E73BFB}" type="presParOf" srcId="{AB35A0A5-1379-42B2-8D4E-56B28AE1E3B0}" destId="{71A33742-75D9-45D3-83CD-D1ABBE4621F7}" srcOrd="0" destOrd="0" presId="urn:microsoft.com/office/officeart/2008/layout/LinedList"/>
    <dgm:cxn modelId="{0CC49BF5-A4F8-445B-BE74-A88CA6AD03CD}" type="presParOf" srcId="{AB35A0A5-1379-42B2-8D4E-56B28AE1E3B0}" destId="{F9029A12-8122-4165-878D-9A16E2ADFCBD}" srcOrd="1" destOrd="0" presId="urn:microsoft.com/office/officeart/2008/layout/LinedList"/>
    <dgm:cxn modelId="{EE22F187-995C-4D2D-8F3C-DBDEB1D5FA4C}" type="presParOf" srcId="{F9029A12-8122-4165-878D-9A16E2ADFCBD}" destId="{045E2E27-A275-4EFD-AB07-40A13556FACA}" srcOrd="0" destOrd="0" presId="urn:microsoft.com/office/officeart/2008/layout/LinedList"/>
    <dgm:cxn modelId="{E9E1D6CE-CCC8-4E3E-8638-20F0BE0CE9E6}" type="presParOf" srcId="{F9029A12-8122-4165-878D-9A16E2ADFCBD}" destId="{C7308465-EAE5-4D48-8E5A-1BEE7222BCFD}" srcOrd="1" destOrd="0" presId="urn:microsoft.com/office/officeart/2008/layout/LinedList"/>
    <dgm:cxn modelId="{4B5AAC51-E595-4EA0-860B-9942F0B3BA2B}" type="presParOf" srcId="{AB35A0A5-1379-42B2-8D4E-56B28AE1E3B0}" destId="{78E583E8-D933-4D73-9BB5-DE306869CB31}" srcOrd="2" destOrd="0" presId="urn:microsoft.com/office/officeart/2008/layout/LinedList"/>
    <dgm:cxn modelId="{8EC3D119-E829-409B-A9F1-FFA0613107CE}" type="presParOf" srcId="{AB35A0A5-1379-42B2-8D4E-56B28AE1E3B0}" destId="{7C62E125-1B2F-454E-9827-8F04E0D2A498}" srcOrd="3" destOrd="0" presId="urn:microsoft.com/office/officeart/2008/layout/LinedList"/>
    <dgm:cxn modelId="{07E3890B-1475-4C2F-9A07-C6DB0D989B89}" type="presParOf" srcId="{7C62E125-1B2F-454E-9827-8F04E0D2A498}" destId="{4F316F5B-50D7-48DF-A6C2-E16E9C0D9711}" srcOrd="0" destOrd="0" presId="urn:microsoft.com/office/officeart/2008/layout/LinedList"/>
    <dgm:cxn modelId="{5ADF2ECA-6FDC-4D38-B9BA-8C13FEF749B0}" type="presParOf" srcId="{7C62E125-1B2F-454E-9827-8F04E0D2A498}" destId="{BF88F94C-ADC4-4300-A260-59755B2A52E3}" srcOrd="1" destOrd="0" presId="urn:microsoft.com/office/officeart/2008/layout/LinedList"/>
    <dgm:cxn modelId="{65983533-8D65-4A1C-BEFC-9679BBBBD649}" type="presParOf" srcId="{AB35A0A5-1379-42B2-8D4E-56B28AE1E3B0}" destId="{D60EE24A-563B-4E71-9FD6-492776E2DA7F}" srcOrd="4" destOrd="0" presId="urn:microsoft.com/office/officeart/2008/layout/LinedList"/>
    <dgm:cxn modelId="{501C141C-DDE2-4311-9703-53F618609CE6}" type="presParOf" srcId="{AB35A0A5-1379-42B2-8D4E-56B28AE1E3B0}" destId="{5A67927D-CDF2-4C72-A769-7A9C1D3606A9}" srcOrd="5" destOrd="0" presId="urn:microsoft.com/office/officeart/2008/layout/LinedList"/>
    <dgm:cxn modelId="{3B05040B-E23D-4BFA-99B5-E63E4C6CBB28}" type="presParOf" srcId="{5A67927D-CDF2-4C72-A769-7A9C1D3606A9}" destId="{88642D78-32EE-47BD-BA43-5D8CBFCA4591}" srcOrd="0" destOrd="0" presId="urn:microsoft.com/office/officeart/2008/layout/LinedList"/>
    <dgm:cxn modelId="{AC8EEF25-F01B-49C0-83D6-8D69936602F5}" type="presParOf" srcId="{5A67927D-CDF2-4C72-A769-7A9C1D3606A9}" destId="{E6E6D517-563B-4395-A276-E6379C6EA566}" srcOrd="1" destOrd="0" presId="urn:microsoft.com/office/officeart/2008/layout/LinedList"/>
    <dgm:cxn modelId="{4F38C149-60BB-4D28-AB24-B1241B2475F2}" type="presParOf" srcId="{AB35A0A5-1379-42B2-8D4E-56B28AE1E3B0}" destId="{408B5637-73B3-4FFA-AEED-05B6113FC80D}" srcOrd="6" destOrd="0" presId="urn:microsoft.com/office/officeart/2008/layout/LinedList"/>
    <dgm:cxn modelId="{065A62CC-2063-4E3F-B0E3-8DE5E162522C}" type="presParOf" srcId="{AB35A0A5-1379-42B2-8D4E-56B28AE1E3B0}" destId="{FA3AB0E5-83F1-4C42-81EC-64E371F29E23}" srcOrd="7" destOrd="0" presId="urn:microsoft.com/office/officeart/2008/layout/LinedList"/>
    <dgm:cxn modelId="{581C71B2-1C2C-45B6-BA7B-9D5A27822692}" type="presParOf" srcId="{FA3AB0E5-83F1-4C42-81EC-64E371F29E23}" destId="{FF09CE69-F7BF-4B54-B2F5-A8DB5F785ED2}" srcOrd="0" destOrd="0" presId="urn:microsoft.com/office/officeart/2008/layout/LinedList"/>
    <dgm:cxn modelId="{1F42EADE-BF76-42BE-8966-4E93216B28F2}" type="presParOf" srcId="{FA3AB0E5-83F1-4C42-81EC-64E371F29E23}" destId="{310B77B2-1102-46DF-8DF8-C235B919E6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3760-A504-4FBC-939A-01FE47D22D3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68455-A45E-4E01-BC33-841E28FDC2F5}">
      <dsp:nvSpPr>
        <dsp:cNvPr id="0" name=""/>
        <dsp:cNvSpPr/>
      </dsp:nvSpPr>
      <dsp:spPr>
        <a:xfrm>
          <a:off x="0" y="62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Summary of Tracer Results</a:t>
          </a:r>
        </a:p>
      </dsp:txBody>
      <dsp:txXfrm>
        <a:off x="0" y="623"/>
        <a:ext cx="6492875" cy="510415"/>
      </dsp:txXfrm>
    </dsp:sp>
    <dsp:sp modelId="{6A5287F7-DEBF-4FEE-A79E-77250C56882C}">
      <dsp:nvSpPr>
        <dsp:cNvPr id="0" name=""/>
        <dsp:cNvSpPr/>
      </dsp:nvSpPr>
      <dsp:spPr>
        <a:xfrm>
          <a:off x="0" y="511038"/>
          <a:ext cx="6492875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A3666-2969-4F36-BEDB-6F4F5A0D3BE1}">
      <dsp:nvSpPr>
        <dsp:cNvPr id="0" name=""/>
        <dsp:cNvSpPr/>
      </dsp:nvSpPr>
      <dsp:spPr>
        <a:xfrm>
          <a:off x="0" y="511038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Reactor Design</a:t>
          </a:r>
        </a:p>
      </dsp:txBody>
      <dsp:txXfrm>
        <a:off x="0" y="511038"/>
        <a:ext cx="6492875" cy="510415"/>
      </dsp:txXfrm>
    </dsp:sp>
    <dsp:sp modelId="{39865657-27BC-4532-8ED8-633A7F0B131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893BF-742F-437A-8539-6614FF02CB94}">
      <dsp:nvSpPr>
        <dsp:cNvPr id="0" name=""/>
        <dsp:cNvSpPr/>
      </dsp:nvSpPr>
      <dsp:spPr>
        <a:xfrm>
          <a:off x="0" y="102145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Tracer Sample Location</a:t>
          </a:r>
        </a:p>
      </dsp:txBody>
      <dsp:txXfrm>
        <a:off x="0" y="1021453"/>
        <a:ext cx="6492875" cy="510415"/>
      </dsp:txXfrm>
    </dsp:sp>
    <dsp:sp modelId="{6AA53CAD-B901-44F1-9FF9-39D5D353C0A5}">
      <dsp:nvSpPr>
        <dsp:cNvPr id="0" name=""/>
        <dsp:cNvSpPr/>
      </dsp:nvSpPr>
      <dsp:spPr>
        <a:xfrm>
          <a:off x="0" y="1531869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0230A-3C32-498B-BFDF-BC8ED50C6510}">
      <dsp:nvSpPr>
        <dsp:cNvPr id="0" name=""/>
        <dsp:cNvSpPr/>
      </dsp:nvSpPr>
      <dsp:spPr>
        <a:xfrm>
          <a:off x="0" y="1531869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Graph 1: Slug-Dose Curve</a:t>
          </a:r>
        </a:p>
      </dsp:txBody>
      <dsp:txXfrm>
        <a:off x="0" y="1531869"/>
        <a:ext cx="6492875" cy="510415"/>
      </dsp:txXfrm>
    </dsp:sp>
    <dsp:sp modelId="{0E84A91B-A7BB-43F4-ACC5-CE3BC586C81E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3FE67-3E7C-4246-A63B-3939AC77826E}">
      <dsp:nvSpPr>
        <dsp:cNvPr id="0" name=""/>
        <dsp:cNvSpPr/>
      </dsp:nvSpPr>
      <dsp:spPr>
        <a:xfrm>
          <a:off x="0" y="2042284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Purpose of a Tracer Test</a:t>
          </a:r>
        </a:p>
      </dsp:txBody>
      <dsp:txXfrm>
        <a:off x="0" y="2042284"/>
        <a:ext cx="6492875" cy="510415"/>
      </dsp:txXfrm>
    </dsp:sp>
    <dsp:sp modelId="{8EA42D1E-ABBB-465C-A684-B146EC8DF3B3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84445-7808-49FB-AB96-C836AD295E94}">
      <dsp:nvSpPr>
        <dsp:cNvPr id="0" name=""/>
        <dsp:cNvSpPr/>
      </dsp:nvSpPr>
      <dsp:spPr>
        <a:xfrm>
          <a:off x="0" y="255270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Disinfection Exposure Time of Fluid in Vessel for Determining Ct</a:t>
          </a:r>
          <a:r>
            <a:rPr lang="en-US" sz="1800" kern="1200" baseline="-25000" dirty="0"/>
            <a:t>10</a:t>
          </a:r>
          <a:endParaRPr lang="en-US" sz="1800" kern="1200" dirty="0"/>
        </a:p>
      </dsp:txBody>
      <dsp:txXfrm>
        <a:off x="0" y="2552700"/>
        <a:ext cx="6492875" cy="510415"/>
      </dsp:txXfrm>
    </dsp:sp>
    <dsp:sp modelId="{3847D7CE-E7BA-405B-947B-AE274716FD17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FA6AD-C164-435F-9D87-670F8BC20B98}">
      <dsp:nvSpPr>
        <dsp:cNvPr id="0" name=""/>
        <dsp:cNvSpPr/>
      </dsp:nvSpPr>
      <dsp:spPr>
        <a:xfrm>
          <a:off x="0" y="3063115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Ct</a:t>
          </a:r>
          <a:r>
            <a:rPr lang="en-US" sz="1800" kern="1200" baseline="-25000"/>
            <a:t>10</a:t>
          </a:r>
          <a:r>
            <a:rPr lang="en-US" sz="1800" kern="1200"/>
            <a:t> Value</a:t>
          </a:r>
        </a:p>
      </dsp:txBody>
      <dsp:txXfrm>
        <a:off x="0" y="3063115"/>
        <a:ext cx="6492875" cy="510415"/>
      </dsp:txXfrm>
    </dsp:sp>
    <dsp:sp modelId="{B4AB3FC5-A087-4A3E-BCCB-8970432F1C4A}">
      <dsp:nvSpPr>
        <dsp:cNvPr id="0" name=""/>
        <dsp:cNvSpPr/>
      </dsp:nvSpPr>
      <dsp:spPr>
        <a:xfrm>
          <a:off x="0" y="3573530"/>
          <a:ext cx="6492875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5E352-E4DC-42A1-AB8A-43CBB56D5516}">
      <dsp:nvSpPr>
        <dsp:cNvPr id="0" name=""/>
        <dsp:cNvSpPr/>
      </dsp:nvSpPr>
      <dsp:spPr>
        <a:xfrm>
          <a:off x="0" y="357353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Baffling Factor (BF)</a:t>
          </a:r>
        </a:p>
      </dsp:txBody>
      <dsp:txXfrm>
        <a:off x="0" y="3573530"/>
        <a:ext cx="6492875" cy="510415"/>
      </dsp:txXfrm>
    </dsp:sp>
    <dsp:sp modelId="{5ADA6515-2B6B-4A6D-9BCE-010F222ED4AC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42266-20B7-41A1-BB8F-36BC167B85EE}">
      <dsp:nvSpPr>
        <dsp:cNvPr id="0" name=""/>
        <dsp:cNvSpPr/>
      </dsp:nvSpPr>
      <dsp:spPr>
        <a:xfrm>
          <a:off x="0" y="4083946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Tracer Test Methods</a:t>
          </a:r>
        </a:p>
      </dsp:txBody>
      <dsp:txXfrm>
        <a:off x="0" y="4083946"/>
        <a:ext cx="6492875" cy="510415"/>
      </dsp:txXfrm>
    </dsp:sp>
    <dsp:sp modelId="{91EEDC03-0DB6-4ACF-AA8B-8612EBB5A71B}">
      <dsp:nvSpPr>
        <dsp:cNvPr id="0" name=""/>
        <dsp:cNvSpPr/>
      </dsp:nvSpPr>
      <dsp:spPr>
        <a:xfrm>
          <a:off x="0" y="459436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ED2DA-44EB-45F8-B64E-D7F408D667D6}">
      <dsp:nvSpPr>
        <dsp:cNvPr id="0" name=""/>
        <dsp:cNvSpPr/>
      </dsp:nvSpPr>
      <dsp:spPr>
        <a:xfrm>
          <a:off x="0" y="4594361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Method of Analysis and Equipment</a:t>
          </a:r>
        </a:p>
      </dsp:txBody>
      <dsp:txXfrm>
        <a:off x="0" y="4594361"/>
        <a:ext cx="6492875" cy="510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3742-75D9-45D3-83CD-D1ABBE4621F7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E2E27-A275-4EFD-AB07-40A13556FACA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“</a:t>
          </a:r>
          <a:r>
            <a:rPr lang="en-US" sz="2300" b="1" kern="1200"/>
            <a:t>C</a:t>
          </a:r>
          <a:r>
            <a:rPr lang="en-US" sz="2300" kern="1200"/>
            <a:t>” is the disinfectant residual (mg/L) at the point of inactivation compliance.</a:t>
          </a:r>
        </a:p>
      </dsp:txBody>
      <dsp:txXfrm>
        <a:off x="0" y="0"/>
        <a:ext cx="6492875" cy="1276350"/>
      </dsp:txXfrm>
    </dsp:sp>
    <dsp:sp modelId="{78E583E8-D933-4D73-9BB5-DE306869CB31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16F5B-50D7-48DF-A6C2-E16E9C0D9711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disinfection exposure time of water used for Ct</a:t>
          </a:r>
          <a:r>
            <a:rPr lang="en-US" sz="2300" kern="1200" baseline="-25000"/>
            <a:t>10</a:t>
          </a:r>
          <a:r>
            <a:rPr lang="en-US" sz="2300" kern="1200"/>
            <a:t> calculation is the time (t</a:t>
          </a:r>
          <a:r>
            <a:rPr lang="en-US" sz="2300" kern="1200" baseline="-25000"/>
            <a:t>10</a:t>
          </a:r>
          <a:r>
            <a:rPr lang="en-US" sz="2300" kern="1200"/>
            <a:t>) it takes for 10 percent of the water entering the reactor to exit the reactor.</a:t>
          </a:r>
        </a:p>
      </dsp:txBody>
      <dsp:txXfrm>
        <a:off x="0" y="1276350"/>
        <a:ext cx="6492875" cy="1276350"/>
      </dsp:txXfrm>
    </dsp:sp>
    <dsp:sp modelId="{D60EE24A-563B-4E71-9FD6-492776E2DA7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42D78-32EE-47BD-BA43-5D8CBFCA4591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 determine this, a marker (nonreactive tracer) is introduced into the water and is monitored leaving the reactor.  </a:t>
          </a:r>
        </a:p>
      </dsp:txBody>
      <dsp:txXfrm>
        <a:off x="0" y="2552700"/>
        <a:ext cx="6492875" cy="1276350"/>
      </dsp:txXfrm>
    </dsp:sp>
    <dsp:sp modelId="{408B5637-73B3-4FFA-AEED-05B6113FC80D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9CE69-F7BF-4B54-B2F5-A8DB5F785ED2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Example: 1.0 Kg of tracer is slug-dose; t</a:t>
          </a:r>
          <a:r>
            <a:rPr lang="en-US" sz="2300" kern="1200" baseline="-25000"/>
            <a:t>10</a:t>
          </a:r>
          <a:r>
            <a:rPr lang="en-US" sz="2300" kern="1200"/>
            <a:t> is that time when 0.1 Kg of tracer material (10%) has exit the reactor.  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6364-797E-4B63-9948-5C81BC457F4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47B-4852-4930-B61E-2FB6AC8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4B5DE-B8F9-47F2-80BB-4CE3E787908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68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0B9FD-1B51-40A6-BB35-4FDC095C8E7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6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0270-65DC-442D-A5B5-F7EB16F84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39902-682C-42DA-A1CE-4E050E74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9EC45-838F-40E3-8A4A-DD3659B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B02E3-161A-4A5A-A2B5-31E77006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1F23-8704-4B5D-A379-38C90C7F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086E-32B1-4CBC-A8D3-3A256BFE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2D5E7-2B28-4328-9F25-5DE58555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E348-BCEC-4AC6-B6F8-9EF21C21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5145-6331-4CC8-BEF1-D8E6B22B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86ACE-BD41-4385-8385-F1100692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3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9B450-C159-443F-B8CE-1B6C67E08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C83D2-E3F4-4887-937F-984CA5A02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920E1-4D70-49AE-9D3F-5C4ABFE2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85F6E-3803-4929-9FBE-63148A9D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BAFB-9199-4A22-B591-9B9B3847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C0FF-9FFA-4E4E-AA0C-A6B31DB8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877C-6D9F-47C3-AD97-15530CF5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B327F-000B-4718-B2D3-30F9C5BE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607D7-836E-4DA1-A5CC-F48445E8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3854-1958-4F4D-A0D1-A3A3A908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21D5-A344-47E5-8613-E9F799FE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C4B74-E580-476F-BB37-FE60BAE0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333C-9EC1-4FFC-BEEA-EA38067B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5E66C-B6B6-40F2-A3E9-51F2C1F4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4F3F0-6D96-469E-813C-7ACAE2C9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DFEC-F79F-4824-BB8F-E03E3129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16A4-CF3C-466C-A4FD-C6AB96F57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99E0-1964-42E5-A1E3-ADEC0EFEC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D72C6-6E7A-4699-B9EB-AD449919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AF83F-CCAA-4DB0-8399-13F90387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9ACEC-AD4A-43CB-8B1A-179CDC61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8D23-0D38-4FDE-AF93-AC4068FA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D853C-9882-4E88-9C30-6C4BDC769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0412C-72A1-4EB4-A875-CE7A89728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B866B-937F-451D-947C-9AF298276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785C3-368C-4184-BAF8-86D6CEFD8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4A5C7-EA25-4620-B6E7-AD8B056B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2DF47-9AF2-472C-9EB6-5ED1210D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CB8FB-C57E-4660-8BBB-77DA01DE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5D93-4133-4BEA-94E9-E4FE6425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FCC43-3770-4F0A-BFF8-1F628952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506BD-A04A-47A0-AA97-5CCB1F77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CBFF7-8E7E-481F-8D5E-7E3D8297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90DBB-DE68-4134-9B71-8419EFFC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26249-AA9F-45C3-80E7-36D8AFCD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589F-CDE8-45A9-94C4-6AD9A9B8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1EE8-C30A-415C-A452-77FB780F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3891-6254-4304-882F-BC6B73E61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6D39F-67B2-44C2-BEAB-EC97C0474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00864-AFE2-443A-A268-E333E7AA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C596-AFA8-4A5F-944E-93D35ACF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2FE97-6171-444D-A38E-DC7C5F70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0924-838C-4E81-BF58-BC60E165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0E2AF6-85FD-48FF-91B3-5B9D2B829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654D7-01E9-4F1C-9A70-C630622E0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6C54C-6F16-4A69-9F68-4C13D994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AB26-1C53-4C2B-93DB-895288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56FEC-523E-48FC-BFED-12AD2C5F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5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CC494-E589-4A5E-B103-1BBFEBBD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8F632-6859-4630-9C5E-3C6DF9729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FC0CB-907A-492A-8483-679B390D9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DFC-3044-449F-B439-8CDD4AC4BA0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25976-C096-42AD-A337-0BD0F7729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98D7F-F91C-48CC-AB8A-D2DFC919D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y.Schott@waterboard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9ADB5-5E11-4823-8D4B-2290649E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dirty="0"/>
              <a:t>North Gualala</a:t>
            </a:r>
            <a:br>
              <a:rPr lang="en-US" sz="2100" dirty="0"/>
            </a:br>
            <a:r>
              <a:rPr lang="en-US" sz="2100" dirty="0"/>
              <a:t>CA2310007</a:t>
            </a:r>
            <a:br>
              <a:rPr lang="en-US" sz="2100" dirty="0"/>
            </a:br>
            <a:r>
              <a:rPr lang="en-US" sz="2100" dirty="0"/>
              <a:t>Tracer Study</a:t>
            </a:r>
            <a:br>
              <a:rPr lang="en-US" sz="2100" dirty="0"/>
            </a:br>
            <a:r>
              <a:rPr lang="en-US" sz="2100" dirty="0"/>
              <a:t>November 15,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E4D54-183F-443D-8534-7F84595B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Tracer Test:  Slug-Dose Method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Reactor:  Series of tanks connected at top and bottom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Filling Volume: 75,000 Gallons (10 x 7,500 Gal)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Common filling header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Total Connected Volume: 149,000 Gallons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(16 x 7,500 gal + 2 x 10,000 gal + 2 x 4,500 gal)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Baffles: None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Performed by: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Guy Schott, P.E.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CA Division of Drinking Water</a:t>
            </a:r>
          </a:p>
        </p:txBody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5D9139-4EFC-4743-8B50-DE9F8917B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18184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8882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Disinfection Exposure Time of Fluid in Vessel for Determining Ct</a:t>
            </a:r>
            <a:r>
              <a:rPr lang="en-US" sz="4000" baseline="-25000">
                <a:solidFill>
                  <a:srgbClr val="FFFFFF"/>
                </a:solidFill>
              </a:rPr>
              <a:t>10</a:t>
            </a:r>
          </a:p>
        </p:txBody>
      </p:sp>
      <p:graphicFrame>
        <p:nvGraphicFramePr>
          <p:cNvPr id="15373" name="Content Placeholder 2">
            <a:extLst>
              <a:ext uri="{FF2B5EF4-FFF2-40B4-BE49-F238E27FC236}">
                <a16:creationId xmlns:a16="http://schemas.microsoft.com/office/drawing/2014/main" id="{1E5D0E27-B8FF-4511-9CB7-771E28F32A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4432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775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200399"/>
            <a:chOff x="697883" y="1816768"/>
            <a:chExt cx="3674476" cy="3200399"/>
          </a:xfrm>
          <a:solidFill>
            <a:schemeClr val="accent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FF"/>
                </a:solidFill>
              </a:rPr>
              <a:t>Ct</a:t>
            </a:r>
            <a:r>
              <a:rPr lang="en-US" sz="4000" b="1" baseline="-25000">
                <a:solidFill>
                  <a:srgbClr val="FFFFFF"/>
                </a:solidFill>
              </a:rPr>
              <a:t>10</a:t>
            </a:r>
            <a:r>
              <a:rPr lang="en-US" sz="4000" b="1">
                <a:solidFill>
                  <a:srgbClr val="FFFFFF"/>
                </a:solidFill>
              </a:rPr>
              <a:t> Value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rtlCol="0" anchor="ctr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000"/>
              <a:t>- Log inactivation is based on the </a:t>
            </a:r>
            <a:r>
              <a:rPr lang="en-US" sz="2000" b="1" u="sng"/>
              <a:t>Delivered Dose</a:t>
            </a:r>
            <a:r>
              <a:rPr lang="en-US" sz="2000"/>
              <a:t>, “</a:t>
            </a:r>
            <a:r>
              <a:rPr lang="en-US" sz="2000" b="1" i="1"/>
              <a:t>Ct</a:t>
            </a:r>
            <a:r>
              <a:rPr lang="en-US" sz="2000" b="1" i="1" baseline="-25000"/>
              <a:t>10</a:t>
            </a:r>
            <a:r>
              <a:rPr lang="en-US" sz="2000"/>
              <a:t>”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000" i="1" baseline="30000"/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sz="2000"/>
              <a:t>“</a:t>
            </a:r>
            <a:r>
              <a:rPr lang="en-US" sz="2000" b="1"/>
              <a:t>C</a:t>
            </a:r>
            <a:r>
              <a:rPr lang="en-US" sz="2000"/>
              <a:t>” is the disinfectant residual (mg/L)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sz="2000"/>
              <a:t>“</a:t>
            </a:r>
            <a:r>
              <a:rPr lang="en-US" sz="2000" b="1"/>
              <a:t>t</a:t>
            </a:r>
            <a:r>
              <a:rPr lang="en-US" sz="2000" b="1" baseline="-25000"/>
              <a:t>10</a:t>
            </a:r>
            <a:r>
              <a:rPr lang="en-US" sz="2000"/>
              <a:t>” is the exposure or contact time (minutes)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sz="2000"/>
              <a:t>	</a:t>
            </a:r>
            <a:r>
              <a:rPr lang="en-US" sz="2000" u="sng"/>
              <a:t>Multiply them: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000" b="1" i="1"/>
              <a:t>C</a:t>
            </a:r>
            <a:r>
              <a:rPr lang="en-US" sz="2000" b="1"/>
              <a:t> 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000" b="1"/>
              <a:t> </a:t>
            </a:r>
            <a:r>
              <a:rPr lang="en-US" sz="2000" b="1" i="1"/>
              <a:t>t</a:t>
            </a:r>
            <a:r>
              <a:rPr lang="en-US" sz="2000" b="1" i="1" baseline="-25000"/>
              <a:t>10</a:t>
            </a:r>
            <a:r>
              <a:rPr lang="en-US" sz="2000" b="1"/>
              <a:t> </a:t>
            </a:r>
            <a:r>
              <a:rPr lang="en-US" sz="2000"/>
              <a:t>= mg/L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000"/>
              <a:t> min </a:t>
            </a:r>
            <a:r>
              <a:rPr lang="en-US" sz="2000" b="1"/>
              <a:t>(delivered dose)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000"/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000"/>
              <a:t>The calculated </a:t>
            </a:r>
            <a:r>
              <a:rPr lang="en-US" sz="2000" i="1"/>
              <a:t>Ct</a:t>
            </a:r>
            <a:r>
              <a:rPr lang="en-US" sz="2000" i="1" baseline="-25000"/>
              <a:t>10</a:t>
            </a:r>
            <a:r>
              <a:rPr lang="en-US" sz="2000"/>
              <a:t> value is looked up in </a:t>
            </a:r>
            <a:r>
              <a:rPr lang="en-US" sz="2000" b="1"/>
              <a:t>EPA </a:t>
            </a:r>
            <a:r>
              <a:rPr lang="en-US" sz="2000" b="1" i="1"/>
              <a:t>Ct</a:t>
            </a:r>
            <a:r>
              <a:rPr lang="en-US" sz="2000" b="1"/>
              <a:t> </a:t>
            </a:r>
            <a:r>
              <a:rPr lang="en-US" sz="2000"/>
              <a:t>tables to determine the log inactivation based on specific monitoring parameters (pH, disinfectant residual and/or temperature).</a:t>
            </a:r>
          </a:p>
        </p:txBody>
      </p:sp>
    </p:spTree>
    <p:extLst>
      <p:ext uri="{BB962C8B-B14F-4D97-AF65-F5344CB8AC3E}">
        <p14:creationId xmlns:p14="http://schemas.microsoft.com/office/powerpoint/2010/main" val="316124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200399"/>
            <a:chOff x="697883" y="1816768"/>
            <a:chExt cx="3674476" cy="3200399"/>
          </a:xfrm>
          <a:solidFill>
            <a:schemeClr val="accent1"/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</a:rPr>
              <a:t>Baffling Factor (BF)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Baffling factor or short-circuiting factor: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/>
              <a:t>Determined from tracer study or estimated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b="1" dirty="0"/>
              <a:t>BF</a:t>
            </a:r>
            <a:r>
              <a:rPr lang="en-US" sz="2000" dirty="0"/>
              <a:t> = t</a:t>
            </a:r>
            <a:r>
              <a:rPr lang="en-US" sz="2000" baseline="-25000" dirty="0"/>
              <a:t>10</a:t>
            </a:r>
            <a:r>
              <a:rPr lang="en-US" sz="2000" dirty="0"/>
              <a:t>/</a:t>
            </a:r>
            <a:r>
              <a:rPr lang="en-US" sz="2000" b="1" dirty="0">
                <a:latin typeface="Calibri"/>
                <a:cs typeface="Arial"/>
                <a:sym typeface="Symbol"/>
              </a:rPr>
              <a:t> HRT </a:t>
            </a:r>
            <a:r>
              <a:rPr lang="en-US" sz="2000" dirty="0">
                <a:latin typeface="Calibri"/>
                <a:cs typeface="Arial"/>
                <a:sym typeface="Symbol"/>
              </a:rPr>
              <a:t>from tracer study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latin typeface="Calibri"/>
                <a:cs typeface="Arial"/>
                <a:sym typeface="Symbol"/>
              </a:rPr>
              <a:t>HRT (hydraulic residence time) = reactor volume divided by reactor flow</a:t>
            </a: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Once the BF is determined, then it is applied to the operations of the reactor for determining the disinfectant exposure time.</a:t>
            </a:r>
          </a:p>
          <a:p>
            <a:pPr marL="0" indent="0">
              <a:buNone/>
              <a:defRPr/>
            </a:pPr>
            <a:r>
              <a:rPr lang="en-US" sz="2000" dirty="0"/>
              <a:t>Example: 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/>
              <a:t>Clearwell(s) operating volume: 55,000 gallons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/>
              <a:t>Exit flow:  200 gpm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b="1" dirty="0"/>
              <a:t>BF</a:t>
            </a:r>
            <a:r>
              <a:rPr lang="en-US" sz="2000" dirty="0"/>
              <a:t>: 0.11, from tracer study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/>
              <a:t>Calculated contact or disinfection exposure time: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55,000 gal ÷ 200 gpm × 0.11 = </a:t>
            </a:r>
            <a:r>
              <a:rPr lang="en-US" b="1" u="sng" dirty="0"/>
              <a:t>30 minutes</a:t>
            </a:r>
            <a:r>
              <a:rPr lang="en-US" dirty="0"/>
              <a:t> = </a:t>
            </a:r>
            <a:r>
              <a:rPr lang="en-US" b="1" dirty="0"/>
              <a:t>t</a:t>
            </a:r>
            <a:r>
              <a:rPr lang="en-US" b="1" baseline="-25000" dirty="0"/>
              <a:t>10</a:t>
            </a:r>
            <a:endParaRPr lang="en-US" b="1" u="sng" baseline="-25000" dirty="0"/>
          </a:p>
          <a:p>
            <a:pPr marL="0" indent="0">
              <a:buNone/>
              <a:defRPr/>
            </a:pPr>
            <a:r>
              <a:rPr lang="en-US" sz="2000" dirty="0"/>
              <a:t>	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lvl="1" eaLnBrk="1" hangingPunct="1">
              <a:buFont typeface="Arial" charset="0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135F7-8941-4AED-9A78-F284C4FA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Test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CD7F-7803-46E0-BC42-B0703374A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4744" y="724647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Slug-Dose or Pulse-Input Method</a:t>
            </a:r>
          </a:p>
          <a:p>
            <a:r>
              <a:rPr lang="en-US" altLang="en-US" sz="2000" dirty="0"/>
              <a:t>Adding the entire amount of tracer at the beginning of test</a:t>
            </a:r>
            <a:r>
              <a:rPr lang="en-US" sz="2000" dirty="0"/>
              <a:t>.  The reactor outlet tracer concentration is monitored for 3-4 HRT to determine mass recovery and the time (t</a:t>
            </a:r>
            <a:r>
              <a:rPr lang="en-US" sz="2000" baseline="-25000" dirty="0"/>
              <a:t>10</a:t>
            </a:r>
            <a:r>
              <a:rPr lang="en-US" sz="2000" dirty="0"/>
              <a:t>) it takes for 10% of the tracer mass to exit the reactor.  </a:t>
            </a:r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7EC1B-D027-4A50-A648-7A4A686FA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2022" y="724647"/>
            <a:ext cx="3197701" cy="436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Modified Slug-Dose or Pulse-Input Method</a:t>
            </a:r>
          </a:p>
          <a:p>
            <a:r>
              <a:rPr lang="en-US" sz="2000" dirty="0"/>
              <a:t>It is essentially the same as the Slug-Dose method.  The different is the test is stop within 1 HRT due to the long duration to complete the test. </a:t>
            </a:r>
          </a:p>
          <a:p>
            <a:r>
              <a:rPr lang="en-US" sz="2000" dirty="0"/>
              <a:t>This test can be used if the tester is confident in the amount of tracer mass added and its analytical equipment. </a:t>
            </a:r>
          </a:p>
          <a:p>
            <a:r>
              <a:rPr lang="en-US" sz="2000" dirty="0"/>
              <a:t>This test was applied to North Gualala due to the HRT being over 8 hours.  For full mass recovery, the test would have needed to go 3 x HRT (24 hours).  </a:t>
            </a:r>
          </a:p>
        </p:txBody>
      </p:sp>
    </p:spTree>
    <p:extLst>
      <p:ext uri="{BB962C8B-B14F-4D97-AF65-F5344CB8AC3E}">
        <p14:creationId xmlns:p14="http://schemas.microsoft.com/office/powerpoint/2010/main" val="227122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Method of Analysis and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Intellical™ ISEF121 Fluoride (F</a:t>
            </a:r>
            <a:r>
              <a:rPr lang="en-US" sz="1600" baseline="30000"/>
              <a:t>-</a:t>
            </a:r>
            <a:r>
              <a:rPr lang="en-US" sz="1600"/>
              <a:t>) Ion Selective Electrode (ISE)</a:t>
            </a:r>
          </a:p>
          <a:p>
            <a:r>
              <a:rPr lang="en-US" sz="1600"/>
              <a:t>HQ40d Portable ISE Multi-Parameter Meter</a:t>
            </a:r>
          </a:p>
          <a:p>
            <a:r>
              <a:rPr lang="en-US" sz="1600"/>
              <a:t>Fluoride Ionic Strength Adjustor (ISA)</a:t>
            </a:r>
          </a:p>
          <a:p>
            <a:r>
              <a:rPr lang="en-US" sz="1600"/>
              <a:t>Fluoride Standards (0.2/2.0 &amp; 0.5/ 5.0 mg/L)</a:t>
            </a:r>
          </a:p>
          <a:p>
            <a:r>
              <a:rPr lang="en-US" sz="1600"/>
              <a:t>50 mL graduated cylinder</a:t>
            </a:r>
          </a:p>
          <a:p>
            <a:r>
              <a:rPr lang="en-US" sz="1600"/>
              <a:t>Finnpipette F2 variable volume pipette, capacity 0.5 - 5 mL</a:t>
            </a:r>
          </a:p>
          <a:p>
            <a:r>
              <a:rPr lang="en-US" sz="1600"/>
              <a:t>Electrode stirrer stand</a:t>
            </a:r>
          </a:p>
          <a:p>
            <a:r>
              <a:rPr lang="en-US" sz="1600"/>
              <a:t>50 mL beakers</a:t>
            </a:r>
          </a:p>
          <a:p>
            <a:r>
              <a:rPr lang="en-US" sz="1600"/>
              <a:t>Stir Bar, Magnetic, Polygon</a:t>
            </a:r>
          </a:p>
          <a:p>
            <a:endParaRPr lang="en-US" sz="1600"/>
          </a:p>
          <a:p>
            <a:endParaRPr lang="en-US" sz="1600"/>
          </a:p>
        </p:txBody>
      </p:sp>
      <p:sp>
        <p:nvSpPr>
          <p:cNvPr id="1034" name="Rectangle 7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78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Rectangle 80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82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Thermo Scientific FinnpipetteÂ® F2 Adjustable-Volume Pipetters, Single Channel, 0.5-5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5793" y="321734"/>
            <a:ext cx="794546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84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Electrode stirrer stand, 115 V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73" y="321734"/>
            <a:ext cx="1897321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digitalÂ handheld portable meter Hach HQD for water testing pH, Conductivity, TDS, Salinity, Dissolved Oxygen (DO), ORP and IS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07" y="3796452"/>
            <a:ext cx="207351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licalâ¢ ISEF121 Fluoride (F-) Ion Selective Electrode (ISE), 1 m c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533" y="4198648"/>
            <a:ext cx="2364317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9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/>
              <a:t>Contact</a:t>
            </a:r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D88BE429-89F0-4210-8207-96F887594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/>
              <a:t>Guy Schott, P.E.</a:t>
            </a:r>
          </a:p>
          <a:p>
            <a:r>
              <a:rPr lang="en-US" sz="2000"/>
              <a:t>State Water Resources Control Board</a:t>
            </a:r>
          </a:p>
          <a:p>
            <a:r>
              <a:rPr lang="en-US" sz="2000"/>
              <a:t>Division of Drinking Water</a:t>
            </a:r>
          </a:p>
          <a:p>
            <a:r>
              <a:rPr lang="en-US" sz="2000"/>
              <a:t>Santa Rosa, CA</a:t>
            </a:r>
          </a:p>
          <a:p>
            <a:r>
              <a:rPr lang="en-US" sz="2000">
                <a:hlinkClick r:id="rId4"/>
              </a:rPr>
              <a:t>Guy.Schott@waterboards.ca.gov</a:t>
            </a:r>
            <a:endParaRPr lang="en-US" sz="2000"/>
          </a:p>
          <a:p>
            <a:r>
              <a:rPr lang="en-US" sz="2000"/>
              <a:t>707-576-2732</a:t>
            </a:r>
          </a:p>
        </p:txBody>
      </p:sp>
    </p:spTree>
    <p:extLst>
      <p:ext uri="{BB962C8B-B14F-4D97-AF65-F5344CB8AC3E}">
        <p14:creationId xmlns:p14="http://schemas.microsoft.com/office/powerpoint/2010/main" val="3752380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Table of Content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624B9A0-0A6D-4A06-95D5-7B6EDF3C4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67403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84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16E74-A29C-4CD5-9408-7BE5940F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North Gualala Water Company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Tracer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CCA1-934E-4528-9453-F43B1121E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2" y="299803"/>
            <a:ext cx="6188336" cy="6340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Modified Slug-Dose Method</a:t>
            </a:r>
          </a:p>
          <a:p>
            <a:r>
              <a:rPr lang="en-US" sz="1800" dirty="0"/>
              <a:t>Test Date: 11/15/18</a:t>
            </a:r>
          </a:p>
          <a:p>
            <a:r>
              <a:rPr lang="en-US" sz="1800" b="1" dirty="0"/>
              <a:t>Baffling Factor (t</a:t>
            </a:r>
            <a:r>
              <a:rPr lang="en-US" sz="1800" b="1" baseline="-25000" dirty="0"/>
              <a:t>10</a:t>
            </a:r>
            <a:r>
              <a:rPr lang="en-US" sz="1800" b="1" dirty="0"/>
              <a:t>/HRT): 0.11</a:t>
            </a:r>
          </a:p>
          <a:p>
            <a:r>
              <a:rPr lang="en-US" sz="1800" dirty="0"/>
              <a:t>Average Exit Flow: 112 gpm to t</a:t>
            </a:r>
            <a:r>
              <a:rPr lang="en-US" sz="1800" baseline="-25000" dirty="0"/>
              <a:t>10</a:t>
            </a:r>
          </a:p>
          <a:p>
            <a:r>
              <a:rPr lang="en-US" sz="1800" dirty="0"/>
              <a:t>Average Exit Flow Range: 53 - 292 gpm</a:t>
            </a:r>
          </a:p>
          <a:p>
            <a:r>
              <a:rPr lang="en-US" sz="1800" dirty="0"/>
              <a:t>Hydraulic Residence Time (HRT): Reactor volume/flow</a:t>
            </a:r>
          </a:p>
          <a:p>
            <a:r>
              <a:rPr lang="en-US" sz="1800" dirty="0"/>
              <a:t>HRT: 497 minutes to t</a:t>
            </a:r>
            <a:r>
              <a:rPr lang="en-US" sz="1800" baseline="-25000" dirty="0"/>
              <a:t>10</a:t>
            </a:r>
          </a:p>
          <a:p>
            <a:r>
              <a:rPr lang="en-US" sz="1800" dirty="0"/>
              <a:t>t</a:t>
            </a:r>
            <a:r>
              <a:rPr lang="en-US" sz="1800" baseline="-25000" dirty="0"/>
              <a:t>10</a:t>
            </a:r>
            <a:r>
              <a:rPr lang="en-US" sz="1800" dirty="0"/>
              <a:t>: 55 minutes</a:t>
            </a:r>
          </a:p>
          <a:p>
            <a:r>
              <a:rPr lang="en-US" sz="1800" dirty="0"/>
              <a:t>Average Operating Volume of Tanks Filled from Top:          55,000 gallons (6.5 ft depth)</a:t>
            </a:r>
          </a:p>
          <a:p>
            <a:r>
              <a:rPr lang="en-US" sz="1800" dirty="0"/>
              <a:t>Tracer Added: Fluoride (215.6 grams, over 5 minutes)</a:t>
            </a:r>
          </a:p>
          <a:p>
            <a:r>
              <a:rPr lang="en-US" sz="1800" dirty="0"/>
              <a:t>Tracer Recovered at t</a:t>
            </a:r>
            <a:r>
              <a:rPr lang="en-US" sz="1800" baseline="-25000" dirty="0"/>
              <a:t>10</a:t>
            </a:r>
            <a:r>
              <a:rPr lang="en-US" sz="1800" dirty="0"/>
              <a:t>: Fluoride (20.7 grams)</a:t>
            </a:r>
          </a:p>
          <a:p>
            <a:r>
              <a:rPr lang="en-US" sz="1800" dirty="0"/>
              <a:t>Tracer Recovered at 4 hours: Fluoride (134.6 grams)</a:t>
            </a:r>
          </a:p>
          <a:p>
            <a:r>
              <a:rPr lang="en-US" sz="1800" dirty="0"/>
              <a:t>Sample Frequency Outlet:</a:t>
            </a:r>
          </a:p>
          <a:p>
            <a:pPr lvl="1"/>
            <a:r>
              <a:rPr lang="en-US" sz="1800" dirty="0"/>
              <a:t>0 – 10 min (5 min)</a:t>
            </a:r>
          </a:p>
          <a:p>
            <a:pPr lvl="1"/>
            <a:r>
              <a:rPr lang="en-US" sz="1800" dirty="0"/>
              <a:t>10 – 70 min (3 min)</a:t>
            </a:r>
          </a:p>
          <a:p>
            <a:pPr lvl="1"/>
            <a:r>
              <a:rPr lang="en-US" sz="1800" dirty="0"/>
              <a:t>70 – 240 min (5 min)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115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84264-8DA6-43D9-AAD5-1A4E9D443A05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Clearwell Storage Tanks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0754B-855C-4FA9-839E-F6A4F4067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2" t="5824" b="29105"/>
          <a:stretch/>
        </p:blipFill>
        <p:spPr>
          <a:xfrm>
            <a:off x="643467" y="2199413"/>
            <a:ext cx="10905066" cy="33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7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49A65-6BAE-4A40-8101-59075E2F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Clearwell/Storage Tanks Inner Connected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9A3F32-341F-4295-A721-D8CCB52E0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r="9640" b="-2"/>
          <a:stretch/>
        </p:blipFill>
        <p:spPr>
          <a:xfrm>
            <a:off x="320040" y="532275"/>
            <a:ext cx="3425609" cy="3548548"/>
          </a:xfrm>
          <a:prstGeom prst="rect">
            <a:avLst/>
          </a:prstGeom>
        </p:spPr>
      </p:pic>
      <p:pic>
        <p:nvPicPr>
          <p:cNvPr id="26" name="Content Placeholder 7">
            <a:extLst>
              <a:ext uri="{FF2B5EF4-FFF2-40B4-BE49-F238E27FC236}">
                <a16:creationId xmlns:a16="http://schemas.microsoft.com/office/drawing/2014/main" id="{4AB65B66-1AF2-40E0-A78E-582BB8C6C4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r="6663" b="-2"/>
          <a:stretch/>
        </p:blipFill>
        <p:spPr>
          <a:xfrm>
            <a:off x="4385729" y="528253"/>
            <a:ext cx="3433324" cy="355659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72CBE7-C3C4-4111-B016-3D05BB523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6667" b="-2"/>
          <a:stretch/>
        </p:blipFill>
        <p:spPr>
          <a:xfrm>
            <a:off x="8449725" y="555464"/>
            <a:ext cx="3423916" cy="354679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4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A8F6-E8C1-4370-BE37-BB6286EC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Tracer Sample Location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D586B-1D25-440B-9871-C3FB42D08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" r="-2" b="1172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558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E6AED-93D4-4766-A882-8EA36EB5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North Gualala CS – Slug-Dose Curve</a:t>
            </a:r>
          </a:p>
        </p:txBody>
      </p:sp>
      <p:graphicFrame>
        <p:nvGraphicFramePr>
          <p:cNvPr id="21" name="Content Placeholder 17">
            <a:extLst>
              <a:ext uri="{FF2B5EF4-FFF2-40B4-BE49-F238E27FC236}">
                <a16:creationId xmlns:a16="http://schemas.microsoft.com/office/drawing/2014/main" id="{00000000-0008-0000-13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87199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8F3F3D-0E29-4BA1-8D12-0D0A9C12DBDF}"/>
              </a:ext>
            </a:extLst>
          </p:cNvPr>
          <p:cNvCxnSpPr>
            <a:cxnSpLocks/>
          </p:cNvCxnSpPr>
          <p:nvPr/>
        </p:nvCxnSpPr>
        <p:spPr>
          <a:xfrm>
            <a:off x="3657449" y="3938954"/>
            <a:ext cx="0" cy="170500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>
            <a:extLst>
              <a:ext uri="{FF2B5EF4-FFF2-40B4-BE49-F238E27FC236}">
                <a16:creationId xmlns:a16="http://schemas.microsoft.com/office/drawing/2014/main" id="{84ABC71B-5DCF-42DA-99D9-3B9BA575E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073" y="3427338"/>
            <a:ext cx="1070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srgbClr val="FFFF00"/>
                </a:solidFill>
              </a:rPr>
              <a:t>t</a:t>
            </a:r>
            <a:r>
              <a:rPr lang="en-US" altLang="en-US" sz="1400" baseline="-25000" dirty="0">
                <a:solidFill>
                  <a:srgbClr val="FFFF00"/>
                </a:solidFill>
              </a:rPr>
              <a:t>10</a:t>
            </a:r>
            <a:r>
              <a:rPr lang="en-US" altLang="en-US" sz="1400" dirty="0">
                <a:solidFill>
                  <a:srgbClr val="FFFF00"/>
                </a:solidFill>
              </a:rPr>
              <a:t>: 55 min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E511-9FFA-46DE-A22A-F0B90DDF0BC3}"/>
              </a:ext>
            </a:extLst>
          </p:cNvPr>
          <p:cNvSpPr/>
          <p:nvPr/>
        </p:nvSpPr>
        <p:spPr>
          <a:xfrm>
            <a:off x="3733499" y="4791456"/>
            <a:ext cx="225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Baffling Factor = 0. 11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55CD605-5FA6-414D-9A4E-4CAF5E80C78E}"/>
              </a:ext>
            </a:extLst>
          </p:cNvPr>
          <p:cNvSpPr txBox="1"/>
          <p:nvPr/>
        </p:nvSpPr>
        <p:spPr>
          <a:xfrm>
            <a:off x="9603774" y="5855186"/>
            <a:ext cx="1038206" cy="2119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</a:rPr>
              <a:t>HRT:</a:t>
            </a:r>
            <a:r>
              <a:rPr lang="en-US" sz="1400" baseline="0" dirty="0">
                <a:solidFill>
                  <a:srgbClr val="FFFF00"/>
                </a:solidFill>
              </a:rPr>
              <a:t> 497 min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18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2813F-A94A-4A17-B4F4-6D1131DC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North Gualala CS – Tank Exit Flow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6113A6E-C779-4040-BFC7-7D170B931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84521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001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200399"/>
            <a:chOff x="697883" y="1816768"/>
            <a:chExt cx="3674476" cy="3200399"/>
          </a:xfrm>
          <a:solidFill>
            <a:schemeClr val="accent1"/>
          </a:solidFill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204" name="Rectangle 142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adFill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</a:rPr>
              <a:t>Purpose a Tracer Study?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/>
              <a:t>To determine the hydraulic efficiency or disinfectant exposure time of water through one or more reactors.</a:t>
            </a:r>
          </a:p>
          <a:p>
            <a:pPr eaLnBrk="1" hangingPunct="1"/>
            <a:r>
              <a:rPr lang="en-US" altLang="en-US" sz="2000" dirty="0"/>
              <a:t>The addition of known quantities of a nonreactive chemical (tracer) is added in the form of a pulse (slug) or step-input. </a:t>
            </a:r>
          </a:p>
          <a:p>
            <a:pPr eaLnBrk="1" hangingPunct="1"/>
            <a:r>
              <a:rPr lang="en-US" altLang="en-US" sz="2000" dirty="0"/>
              <a:t>The time of travel or disinfectant exposure time through the reactor is related to:</a:t>
            </a:r>
          </a:p>
          <a:p>
            <a:pPr lvl="1" eaLnBrk="1" hangingPunct="1"/>
            <a:r>
              <a:rPr lang="en-US" altLang="en-US" sz="2000" dirty="0"/>
              <a:t>Flow rate</a:t>
            </a:r>
          </a:p>
          <a:p>
            <a:pPr lvl="1" eaLnBrk="1" hangingPunct="1"/>
            <a:r>
              <a:rPr lang="en-US" altLang="en-US" sz="2000" dirty="0"/>
              <a:t>Reactor water volume</a:t>
            </a:r>
          </a:p>
          <a:p>
            <a:pPr lvl="1" eaLnBrk="1" hangingPunct="1"/>
            <a:r>
              <a:rPr lang="en-US" altLang="en-US" sz="2000" dirty="0"/>
              <a:t>Water Depth</a:t>
            </a:r>
          </a:p>
          <a:p>
            <a:pPr lvl="1" eaLnBrk="1" hangingPunct="1"/>
            <a:r>
              <a:rPr lang="en-US" altLang="en-US" sz="2000" dirty="0"/>
              <a:t>Reactor configuration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lvl="1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3617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882</Words>
  <Application>Microsoft Office PowerPoint</Application>
  <PresentationFormat>Widescreen</PresentationFormat>
  <Paragraphs>116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North Gualala CA2310007 Tracer Study November 15, 2018</vt:lpstr>
      <vt:lpstr>Table of Content</vt:lpstr>
      <vt:lpstr>North Gualala Water Company Tracer Test Results</vt:lpstr>
      <vt:lpstr>PowerPoint Presentation</vt:lpstr>
      <vt:lpstr>Clearwell/Storage Tanks Inner Connected</vt:lpstr>
      <vt:lpstr>Tracer Sample Location</vt:lpstr>
      <vt:lpstr>North Gualala CS – Slug-Dose Curve</vt:lpstr>
      <vt:lpstr>North Gualala CS – Tank Exit Flow</vt:lpstr>
      <vt:lpstr>Purpose a Tracer Study?</vt:lpstr>
      <vt:lpstr>Disinfection Exposure Time of Fluid in Vessel for Determining Ct10</vt:lpstr>
      <vt:lpstr>Ct10 Value </vt:lpstr>
      <vt:lpstr>Baffling Factor (BF)</vt:lpstr>
      <vt:lpstr>Test Methods</vt:lpstr>
      <vt:lpstr>Method of Analysis and Equipment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Gualala CA2310007 Tracer Study November 15, 2018</dc:title>
  <dc:creator>Schott, Guy@Waterboards</dc:creator>
  <cp:lastModifiedBy>Schott, Guy@Waterboards</cp:lastModifiedBy>
  <cp:revision>1</cp:revision>
  <dcterms:created xsi:type="dcterms:W3CDTF">2018-11-27T18:00:33Z</dcterms:created>
  <dcterms:modified xsi:type="dcterms:W3CDTF">2018-11-27T20:05:52Z</dcterms:modified>
</cp:coreProperties>
</file>