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9" r:id="rId4"/>
    <p:sldId id="308" r:id="rId5"/>
    <p:sldId id="261" r:id="rId6"/>
    <p:sldId id="262" r:id="rId7"/>
    <p:sldId id="263" r:id="rId8"/>
    <p:sldId id="264" r:id="rId9"/>
    <p:sldId id="275" r:id="rId10"/>
    <p:sldId id="279" r:id="rId11"/>
    <p:sldId id="281" r:id="rId12"/>
    <p:sldId id="299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3024-7861-4AC8-B13C-7CB45957F3B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AFE9-4636-49D9-B648-9B3DEFA5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Spray Aeration</a:t>
            </a:r>
            <a:br>
              <a:rPr lang="en-US" dirty="0" smtClean="0"/>
            </a:br>
            <a:r>
              <a:rPr lang="en-US" dirty="0" smtClean="0"/>
              <a:t>Coalinga, </a:t>
            </a:r>
            <a:r>
              <a:rPr lang="en-US" dirty="0" smtClean="0"/>
              <a:t>CA</a:t>
            </a:r>
            <a:br>
              <a:rPr lang="en-US" dirty="0" smtClean="0"/>
            </a:br>
            <a:r>
              <a:rPr lang="en-US" dirty="0" smtClean="0"/>
              <a:t>Harris Farms/Horse Barn</a:t>
            </a:r>
            <a:br>
              <a:rPr lang="en-US" dirty="0" smtClean="0"/>
            </a:br>
            <a:r>
              <a:rPr lang="en-US" dirty="0" smtClean="0"/>
              <a:t>SN 100213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Guy Schott</a:t>
            </a:r>
          </a:p>
          <a:p>
            <a:r>
              <a:rPr lang="en-US" dirty="0" smtClean="0"/>
              <a:t>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6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37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6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76800" y="1828800"/>
            <a:ext cx="842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8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60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7043" r="56743" b="16800"/>
          <a:stretch>
            <a:fillRect/>
          </a:stretch>
        </p:blipFill>
        <p:spPr bwMode="auto">
          <a:xfrm>
            <a:off x="2666999" y="304800"/>
            <a:ext cx="3405187" cy="51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200343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Flow: 181 gpm</a:t>
            </a:r>
          </a:p>
          <a:p>
            <a:r>
              <a:rPr lang="en-US" dirty="0" smtClean="0"/>
              <a:t>HRT: 1,540 minutes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10</a:t>
            </a:r>
            <a:r>
              <a:rPr lang="en-US" dirty="0" smtClean="0"/>
              <a:t>/HRT: </a:t>
            </a:r>
            <a:r>
              <a:rPr lang="en-US" b="1" u="sng" dirty="0" smtClean="0"/>
              <a:t>0.08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8441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6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9340" y="196334"/>
            <a:ext cx="1052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Clearwell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541651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13,312 gal/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Inlet/outlet 180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Top-to-bottom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795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579071"/>
            <a:ext cx="1804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Spray Inlet Piping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948403"/>
            <a:ext cx="1828800" cy="2099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948403"/>
            <a:ext cx="2362200" cy="2175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4730" y="948403"/>
            <a:ext cx="164470" cy="270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82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85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6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5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Spray Aeration Coalinga, CA Harris Farms/Horse Barn SN 100213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5</cp:revision>
  <dcterms:created xsi:type="dcterms:W3CDTF">2016-05-09T17:39:10Z</dcterms:created>
  <dcterms:modified xsi:type="dcterms:W3CDTF">2017-03-28T21:01:57Z</dcterms:modified>
</cp:coreProperties>
</file>