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638" r:id="rId3"/>
    <p:sldId id="266" r:id="rId4"/>
    <p:sldId id="1082" r:id="rId5"/>
    <p:sldId id="1153" r:id="rId6"/>
    <p:sldId id="1130" r:id="rId7"/>
    <p:sldId id="1126" r:id="rId8"/>
    <p:sldId id="1127" r:id="rId9"/>
    <p:sldId id="1160" r:id="rId10"/>
    <p:sldId id="1161" r:id="rId11"/>
    <p:sldId id="1104" r:id="rId12"/>
    <p:sldId id="639" r:id="rId13"/>
    <p:sldId id="640" r:id="rId14"/>
    <p:sldId id="641" r:id="rId15"/>
    <p:sldId id="1162" r:id="rId16"/>
    <p:sldId id="643" r:id="rId17"/>
    <p:sldId id="644" r:id="rId18"/>
    <p:sldId id="645" r:id="rId19"/>
    <p:sldId id="1163" r:id="rId20"/>
    <p:sldId id="646" r:id="rId21"/>
    <p:sldId id="647" r:id="rId22"/>
    <p:sldId id="648" r:id="rId23"/>
    <p:sldId id="1156" r:id="rId24"/>
    <p:sldId id="1157" r:id="rId25"/>
    <p:sldId id="1129" r:id="rId26"/>
    <p:sldId id="1148" r:id="rId27"/>
    <p:sldId id="1158" r:id="rId28"/>
    <p:sldId id="1159" r:id="rId2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1" y="4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Four 1-liter jars during flocculation process.">
            <a:extLst>
              <a:ext uri="{FF2B5EF4-FFF2-40B4-BE49-F238E27FC236}">
                <a16:creationId xmlns:a16="http://schemas.microsoft.com/office/drawing/2014/main" id="{1453A7DC-F821-4BAB-803B-C62A258E9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758284"/>
            <a:ext cx="3657600" cy="31965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Buckingham Park Water District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CA1710011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323376"/>
            <a:ext cx="3657600" cy="1241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23, 2019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3A4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Buckingham Park WD: Jar Test 9-12 Results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64448"/>
              </p:ext>
            </p:extLst>
          </p:nvPr>
        </p:nvGraphicFramePr>
        <p:xfrm>
          <a:off x="237744" y="1197865"/>
          <a:ext cx="11777473" cy="334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45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FCABBAB-EBEB-414F-AE0D-FDFF25CCF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3030E-5F93-4D7A-9B55-5E884C07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1FBDAC-B29A-4958-BE2C-9A7D1E8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502" y="44902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2640A-8C46-428B-9663-E457C3243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6847" y="44902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ABEF4-EA65-4539-B46F-4327687DE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9733" y="44902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32944-22FA-448D-B6EC-BB8B09E4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6010" y="44902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</p:spTree>
    <p:extLst>
      <p:ext uri="{BB962C8B-B14F-4D97-AF65-F5344CB8AC3E}">
        <p14:creationId xmlns:p14="http://schemas.microsoft.com/office/powerpoint/2010/main" val="183185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4F532DB-CF9B-4F10-A696-08C818CE9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212BE-627D-4E70-9C87-D589EE5B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9" y="425950"/>
            <a:ext cx="1153709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9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505AFD6-F52F-4F1B-B7EA-D7BF79B2C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7A5A5-D18B-4F2D-9F1A-DDBFF3B2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AFFC6B-9500-48E0-B53A-34CA5CA7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825" y="41560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C68E5D-D8E5-4E93-94B4-179839BF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6508" y="41560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6E6375-2600-4312-B773-A78BB8502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9733" y="41560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AC701B-1197-42A9-BD42-4F35E30C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20416" y="41560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 NTU</a:t>
            </a:r>
          </a:p>
        </p:txBody>
      </p:sp>
    </p:spTree>
    <p:extLst>
      <p:ext uri="{BB962C8B-B14F-4D97-AF65-F5344CB8AC3E}">
        <p14:creationId xmlns:p14="http://schemas.microsoft.com/office/powerpoint/2010/main" val="340526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75F1DA2-F9BC-4D29-AEF7-5C7DB431A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2DEC2-5E2E-4A91-82C3-D09C80F7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CF94E8-6BC3-4D54-BA4A-4CCF590BA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122" y="130680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88EAC-9CF8-4497-A7BD-39034D4E9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5360" y="130680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DB3250-ECB9-4FE2-B587-440EB5ADB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3598" y="130680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D5EAC-E1E3-49BE-B376-25CCED618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7190" y="130680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</p:spTree>
    <p:extLst>
      <p:ext uri="{BB962C8B-B14F-4D97-AF65-F5344CB8AC3E}">
        <p14:creationId xmlns:p14="http://schemas.microsoft.com/office/powerpoint/2010/main" val="22776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9837-571D-4C95-9B3C-13937DDB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34025"/>
            <a:ext cx="11313268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/>
          </a:p>
        </p:txBody>
      </p:sp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A84F3EA-8C09-4803-8C56-F61884CA7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56" b="606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9F398F0-40AE-4FCB-8F32-9064BAF2B0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86EAD-CF0E-4559-A2CA-030DF2C8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E149AC-8CEA-47DC-A58E-DD8BE4B2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106" y="2443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F70CD-D965-49C0-8627-7FADA365E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0675" y="2443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187B5-9FD3-40AB-A025-8C7E7859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8244" y="2443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8B848-CDA9-4139-A254-A7C61E19C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3174" y="2443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</p:spTree>
    <p:extLst>
      <p:ext uri="{BB962C8B-B14F-4D97-AF65-F5344CB8AC3E}">
        <p14:creationId xmlns:p14="http://schemas.microsoft.com/office/powerpoint/2010/main" val="766740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6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244271"/>
            <a:ext cx="11139854" cy="11197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Buckingham Part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age of treatment plant">
            <a:extLst>
              <a:ext uri="{FF2B5EF4-FFF2-40B4-BE49-F238E27FC236}">
                <a16:creationId xmlns:a16="http://schemas.microsoft.com/office/drawing/2014/main" id="{CED6D0E6-6A75-4547-8469-BCEDD4489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hematic of treatment plant processes.">
            <a:extLst>
              <a:ext uri="{FF2B5EF4-FFF2-40B4-BE49-F238E27FC236}">
                <a16:creationId xmlns:a16="http://schemas.microsoft.com/office/drawing/2014/main" id="{C6F578B9-1138-4686-960B-B565E717A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073" y="3402652"/>
            <a:ext cx="5455917" cy="20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A352ABB-108C-4CF6-B9ED-A15A0E1B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E7B1D-BD09-453F-95F4-045EF75D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A7FD45-CAA5-43D3-A49C-905F80FA0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4005" y="21890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A3E7A-3C7A-404D-8A73-F3511340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1773" y="21890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747A8-1DF9-4203-BA20-623EA7611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9797" y="21890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655C8-D8CB-42FD-B5DE-A8ED80A2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0852" y="21890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3767100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D331E0F-D57E-4CB0-A14E-8A2C6C2B0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5C52-D703-4F9E-B6AB-73814590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" y="5317240"/>
            <a:ext cx="1165697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12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D049295-1AA6-4F34-9E6B-3BE364759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5B47D-A0DB-4F4C-A67A-08DC4EA0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4F3B0B-7F78-45C9-9CBF-7780D9F8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9838" y="11312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80496-B369-4567-BB28-0AF6792AD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1854" y="113128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A562C3-BB58-487E-8EEC-BC66DCF05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0780" y="113128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C02BD-2999-4DFD-AE82-85D4E690F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1562" y="113128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 =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=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</p:spTree>
    <p:extLst>
      <p:ext uri="{BB962C8B-B14F-4D97-AF65-F5344CB8AC3E}">
        <p14:creationId xmlns:p14="http://schemas.microsoft.com/office/powerpoint/2010/main" val="290521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source intake - Clear Lake.">
            <a:extLst>
              <a:ext uri="{FF2B5EF4-FFF2-40B4-BE49-F238E27FC236}">
                <a16:creationId xmlns:a16="http://schemas.microsoft.com/office/drawing/2014/main" id="{DEFA4216-D62C-4702-B82F-AD83966F4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0A60E-06C7-407F-8E83-F5294EF2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Source Intake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5253450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Buckingham Part 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District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15,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016" y="1412489"/>
            <a:ext cx="4032504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8.1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81.5%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0.089/cm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0"/>
            <a:ext cx="6809892" cy="678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575035"/>
            <a:ext cx="6578590" cy="591783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9800: 28.4 mg/L as product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pH adjusted to 7.8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33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pH adjusted to 7.5 w/acetic acid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3.5 mg/L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9800: 32.5 mg/L as product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#4: pH adjusted to 7.8 w/acetic acid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3.5 mg/L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36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1601AAC-CEF7-4060-AB49-448C7EADC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41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 Sulfate is reported as Alum.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Buckingham Park WD: Jar Test 1-8 Results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171667"/>
              </p:ext>
            </p:extLst>
          </p:nvPr>
        </p:nvGraphicFramePr>
        <p:xfrm>
          <a:off x="237744" y="1197865"/>
          <a:ext cx="11777473" cy="550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198652950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227604578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811649429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009" marR="5009" marT="50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009" marR="5009" marT="5009" marB="0" anchor="ctr"/>
                </a:tc>
                <a:extLst>
                  <a:ext uri="{0D108BD9-81ED-4DB2-BD59-A6C34878D82A}">
                    <a16:rowId xmlns:a16="http://schemas.microsoft.com/office/drawing/2014/main" val="2687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7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1952</Words>
  <Application>Microsoft Office PowerPoint</Application>
  <PresentationFormat>Widescreen</PresentationFormat>
  <Paragraphs>416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Buckingham Park Water District CA1710011 Lake County Jar Test</vt:lpstr>
      <vt:lpstr>Buckingham Part Water District Source Water: Clear Lake Conventional Treatment</vt:lpstr>
      <vt:lpstr>Source Intake</vt:lpstr>
      <vt:lpstr>Buckingham Part  Water District February 15, 2019</vt:lpstr>
      <vt:lpstr>UVT/UVA</vt:lpstr>
      <vt:lpstr>Laboratory Charge Analyzer</vt:lpstr>
      <vt:lpstr>Applied Coagulant for Jar Testing</vt:lpstr>
      <vt:lpstr>Coagulant Information</vt:lpstr>
      <vt:lpstr>Buckingham Park WD: Jar Test 1-8 Results</vt:lpstr>
      <vt:lpstr>Buckingham Park WD: Jar Test 9-12 Results</vt:lpstr>
      <vt:lpstr>Jars 1-4 Test Flash Mix 60 Sec (200 RPM) Floc Mix 5 min (30 RPM)  Applied Coagulant  9800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5 min (30 RPM)  Applied Coagulant  9800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5 min (30 RPM)  Applied Coagulant  9800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Park Water District CA1710011 Lake County Jar Test</dc:title>
  <dc:creator>Guy Schott</dc:creator>
  <cp:lastModifiedBy>Guy Schott</cp:lastModifiedBy>
  <cp:revision>4</cp:revision>
  <dcterms:created xsi:type="dcterms:W3CDTF">2020-05-10T04:52:54Z</dcterms:created>
  <dcterms:modified xsi:type="dcterms:W3CDTF">2020-05-10T05:14:35Z</dcterms:modified>
</cp:coreProperties>
</file>